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4"/>
  </p:sldMasterIdLst>
  <p:notesMasterIdLst>
    <p:notesMasterId r:id="rId23"/>
  </p:notesMasterIdLst>
  <p:handoutMasterIdLst>
    <p:handoutMasterId r:id="rId24"/>
  </p:handoutMasterIdLst>
  <p:sldIdLst>
    <p:sldId id="2546" r:id="rId5"/>
    <p:sldId id="2562" r:id="rId6"/>
    <p:sldId id="2572" r:id="rId7"/>
    <p:sldId id="2573" r:id="rId8"/>
    <p:sldId id="2574" r:id="rId9"/>
    <p:sldId id="2575" r:id="rId10"/>
    <p:sldId id="2576" r:id="rId11"/>
    <p:sldId id="2577" r:id="rId12"/>
    <p:sldId id="2563" r:id="rId13"/>
    <p:sldId id="2578" r:id="rId14"/>
    <p:sldId id="2579" r:id="rId15"/>
    <p:sldId id="2585" r:id="rId16"/>
    <p:sldId id="2586" r:id="rId17"/>
    <p:sldId id="2580" r:id="rId18"/>
    <p:sldId id="2581" r:id="rId19"/>
    <p:sldId id="2582" r:id="rId20"/>
    <p:sldId id="2583" r:id="rId21"/>
    <p:sldId id="2565" r:id="rId22"/>
  </p:sldIdLst>
  <p:sldSz cx="24377650" cy="13716000"/>
  <p:notesSz cx="6858000" cy="9144000"/>
  <p:defaultTextStyle>
    <a:defPPr>
      <a:defRPr lang="en-US"/>
    </a:defPPr>
    <a:lvl1pPr marL="0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1pPr>
    <a:lvl2pPr marL="914217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2pPr>
    <a:lvl3pPr marL="1828434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3pPr>
    <a:lvl4pPr marL="2742651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4pPr>
    <a:lvl5pPr marL="3656868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5pPr>
    <a:lvl6pPr marL="4571086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6pPr>
    <a:lvl7pPr marL="5485303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7pPr>
    <a:lvl8pPr marL="6399520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8pPr>
    <a:lvl9pPr marL="7313737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8112" userDrawn="1">
          <p15:clr>
            <a:srgbClr val="A4A3A4"/>
          </p15:clr>
        </p15:guide>
        <p15:guide id="4" pos="14302" userDrawn="1">
          <p15:clr>
            <a:srgbClr val="A4A3A4"/>
          </p15:clr>
        </p15:guide>
        <p15:guide id="5" pos="886" userDrawn="1">
          <p15:clr>
            <a:srgbClr val="A4A3A4"/>
          </p15:clr>
        </p15:guide>
        <p15:guide id="7" pos="7654" userDrawn="1">
          <p15:clr>
            <a:srgbClr val="A4A3A4"/>
          </p15:clr>
        </p15:guide>
        <p15:guide id="15" orient="horz" pos="4344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Kaye Hansen" initials="KH" lastIdx="1" clrIdx="0">
    <p:extLst>
      <p:ext uri="{19B8F6BF-5375-455C-9EA6-DF929625EA0E}">
        <p15:presenceInfo xmlns:p15="http://schemas.microsoft.com/office/powerpoint/2012/main" userId="b138b2de16f6ba04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A31B5"/>
    <a:srgbClr val="5284E7"/>
    <a:srgbClr val="84A4F7"/>
    <a:srgbClr val="E26619"/>
    <a:srgbClr val="E27019"/>
    <a:srgbClr val="F09D66"/>
    <a:srgbClr val="F25219"/>
    <a:srgbClr val="F27019"/>
    <a:srgbClr val="BC5329"/>
    <a:srgbClr val="8AC14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5BEC003-F271-483A-8EF2-DD42870C42B4}" v="2" dt="2025-06-03T14:37:16.148"/>
  </p1510:revLst>
</p1510:revInfo>
</file>

<file path=ppt/tableStyles.xml><?xml version="1.0" encoding="utf-8"?>
<a:tblStyleLst xmlns:a="http://schemas.openxmlformats.org/drawingml/2006/main" def="{5C22544A-7EE6-4342-B048-85BDC9FD1C3A}"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881" autoAdjust="0"/>
    <p:restoredTop sz="95374" autoAdjust="0"/>
  </p:normalViewPr>
  <p:slideViewPr>
    <p:cSldViewPr snapToGrid="0" snapToObjects="1">
      <p:cViewPr varScale="1">
        <p:scale>
          <a:sx n="53" d="100"/>
          <a:sy n="53" d="100"/>
        </p:scale>
        <p:origin x="780" y="114"/>
      </p:cViewPr>
      <p:guideLst>
        <p:guide orient="horz" pos="8112"/>
        <p:guide pos="14302"/>
        <p:guide pos="886"/>
        <p:guide pos="7654"/>
        <p:guide orient="horz" pos="4344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50" d="100"/>
        <a:sy n="50" d="100"/>
      </p:scale>
      <p:origin x="0" y="0"/>
    </p:cViewPr>
  </p:sorterViewPr>
  <p:notesViewPr>
    <p:cSldViewPr snapToGrid="0" snapToObjects="1" showGuides="1">
      <p:cViewPr varScale="1">
        <p:scale>
          <a:sx n="74" d="100"/>
          <a:sy n="74" d="100"/>
        </p:scale>
        <p:origin x="2902" y="29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commentAuthors" Target="commentAuthor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notesMaster" Target="notesMasters/notesMaster1.xml"/><Relationship Id="rId28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viewProps" Target="viewProps.xml"/><Relationship Id="rId30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ris Johnson" userId="d452091e8132127c" providerId="LiveId" clId="{C5BEC003-F271-483A-8EF2-DD42870C42B4}"/>
    <pc:docChg chg="custSel addSld delSld modSld sldOrd">
      <pc:chgData name="Cris Johnson" userId="d452091e8132127c" providerId="LiveId" clId="{C5BEC003-F271-483A-8EF2-DD42870C42B4}" dt="2025-06-04T14:46:42.047" v="4266" actId="2696"/>
      <pc:docMkLst>
        <pc:docMk/>
      </pc:docMkLst>
      <pc:sldChg chg="modSp mod">
        <pc:chgData name="Cris Johnson" userId="d452091e8132127c" providerId="LiveId" clId="{C5BEC003-F271-483A-8EF2-DD42870C42B4}" dt="2025-06-03T20:15:13.839" v="4090" actId="255"/>
        <pc:sldMkLst>
          <pc:docMk/>
          <pc:sldMk cId="2631952376" sldId="2546"/>
        </pc:sldMkLst>
        <pc:spChg chg="mod">
          <ac:chgData name="Cris Johnson" userId="d452091e8132127c" providerId="LiveId" clId="{C5BEC003-F271-483A-8EF2-DD42870C42B4}" dt="2025-06-03T20:15:13.839" v="4090" actId="255"/>
          <ac:spMkLst>
            <pc:docMk/>
            <pc:sldMk cId="2631952376" sldId="2546"/>
            <ac:spMk id="8" creationId="{00000000-0000-0000-0000-000000000000}"/>
          </ac:spMkLst>
        </pc:spChg>
      </pc:sldChg>
      <pc:sldChg chg="del">
        <pc:chgData name="Cris Johnson" userId="d452091e8132127c" providerId="LiveId" clId="{C5BEC003-F271-483A-8EF2-DD42870C42B4}" dt="2025-06-03T14:58:37.961" v="3264" actId="2696"/>
        <pc:sldMkLst>
          <pc:docMk/>
          <pc:sldMk cId="1579701980" sldId="2547"/>
        </pc:sldMkLst>
      </pc:sldChg>
      <pc:sldChg chg="delSp modSp mod">
        <pc:chgData name="Cris Johnson" userId="d452091e8132127c" providerId="LiveId" clId="{C5BEC003-F271-483A-8EF2-DD42870C42B4}" dt="2025-06-03T14:38:21.894" v="140" actId="478"/>
        <pc:sldMkLst>
          <pc:docMk/>
          <pc:sldMk cId="1932388284" sldId="2562"/>
        </pc:sldMkLst>
        <pc:spChg chg="mod">
          <ac:chgData name="Cris Johnson" userId="d452091e8132127c" providerId="LiveId" clId="{C5BEC003-F271-483A-8EF2-DD42870C42B4}" dt="2025-06-03T14:38:09.459" v="139" actId="20577"/>
          <ac:spMkLst>
            <pc:docMk/>
            <pc:sldMk cId="1932388284" sldId="2562"/>
            <ac:spMk id="8" creationId="{00000000-0000-0000-0000-000000000000}"/>
          </ac:spMkLst>
        </pc:spChg>
        <pc:picChg chg="del">
          <ac:chgData name="Cris Johnson" userId="d452091e8132127c" providerId="LiveId" clId="{C5BEC003-F271-483A-8EF2-DD42870C42B4}" dt="2025-06-03T14:38:21.894" v="140" actId="478"/>
          <ac:picMkLst>
            <pc:docMk/>
            <pc:sldMk cId="1932388284" sldId="2562"/>
            <ac:picMk id="4" creationId="{83D680AA-98B1-63A8-DE16-0ECEC2781F20}"/>
          </ac:picMkLst>
        </pc:picChg>
      </pc:sldChg>
      <pc:sldChg chg="modSp mod">
        <pc:chgData name="Cris Johnson" userId="d452091e8132127c" providerId="LiveId" clId="{C5BEC003-F271-483A-8EF2-DD42870C42B4}" dt="2025-06-04T14:43:37.742" v="4131" actId="20577"/>
        <pc:sldMkLst>
          <pc:docMk/>
          <pc:sldMk cId="3989016574" sldId="2563"/>
        </pc:sldMkLst>
        <pc:spChg chg="mod">
          <ac:chgData name="Cris Johnson" userId="d452091e8132127c" providerId="LiveId" clId="{C5BEC003-F271-483A-8EF2-DD42870C42B4}" dt="2025-06-04T14:43:37.742" v="4131" actId="20577"/>
          <ac:spMkLst>
            <pc:docMk/>
            <pc:sldMk cId="3989016574" sldId="2563"/>
            <ac:spMk id="8" creationId="{00000000-0000-0000-0000-000000000000}"/>
          </ac:spMkLst>
        </pc:spChg>
      </pc:sldChg>
      <pc:sldChg chg="del">
        <pc:chgData name="Cris Johnson" userId="d452091e8132127c" providerId="LiveId" clId="{C5BEC003-F271-483A-8EF2-DD42870C42B4}" dt="2025-06-03T14:58:16.799" v="3257" actId="2696"/>
        <pc:sldMkLst>
          <pc:docMk/>
          <pc:sldMk cId="2153030678" sldId="2564"/>
        </pc:sldMkLst>
      </pc:sldChg>
      <pc:sldChg chg="delSp modSp mod">
        <pc:chgData name="Cris Johnson" userId="d452091e8132127c" providerId="LiveId" clId="{C5BEC003-F271-483A-8EF2-DD42870C42B4}" dt="2025-06-03T15:22:51.038" v="4054" actId="20577"/>
        <pc:sldMkLst>
          <pc:docMk/>
          <pc:sldMk cId="2738354876" sldId="2565"/>
        </pc:sldMkLst>
        <pc:spChg chg="mod">
          <ac:chgData name="Cris Johnson" userId="d452091e8132127c" providerId="LiveId" clId="{C5BEC003-F271-483A-8EF2-DD42870C42B4}" dt="2025-06-03T15:22:51.038" v="4054" actId="20577"/>
          <ac:spMkLst>
            <pc:docMk/>
            <pc:sldMk cId="2738354876" sldId="2565"/>
            <ac:spMk id="8" creationId="{00000000-0000-0000-0000-000000000000}"/>
          </ac:spMkLst>
        </pc:spChg>
        <pc:picChg chg="del">
          <ac:chgData name="Cris Johnson" userId="d452091e8132127c" providerId="LiveId" clId="{C5BEC003-F271-483A-8EF2-DD42870C42B4}" dt="2025-06-03T15:00:29.995" v="3491" actId="21"/>
          <ac:picMkLst>
            <pc:docMk/>
            <pc:sldMk cId="2738354876" sldId="2565"/>
            <ac:picMk id="4" creationId="{CD39BBB6-D2F5-E4A7-1993-38227E3417E5}"/>
          </ac:picMkLst>
        </pc:picChg>
      </pc:sldChg>
      <pc:sldChg chg="del">
        <pc:chgData name="Cris Johnson" userId="d452091e8132127c" providerId="LiveId" clId="{C5BEC003-F271-483A-8EF2-DD42870C42B4}" dt="2025-06-03T14:58:19.806" v="3258" actId="2696"/>
        <pc:sldMkLst>
          <pc:docMk/>
          <pc:sldMk cId="2453171769" sldId="2566"/>
        </pc:sldMkLst>
      </pc:sldChg>
      <pc:sldChg chg="del">
        <pc:chgData name="Cris Johnson" userId="d452091e8132127c" providerId="LiveId" clId="{C5BEC003-F271-483A-8EF2-DD42870C42B4}" dt="2025-06-03T14:58:22.603" v="3259" actId="2696"/>
        <pc:sldMkLst>
          <pc:docMk/>
          <pc:sldMk cId="1091954826" sldId="2567"/>
        </pc:sldMkLst>
      </pc:sldChg>
      <pc:sldChg chg="del">
        <pc:chgData name="Cris Johnson" userId="d452091e8132127c" providerId="LiveId" clId="{C5BEC003-F271-483A-8EF2-DD42870C42B4}" dt="2025-06-03T14:58:25.528" v="3260" actId="2696"/>
        <pc:sldMkLst>
          <pc:docMk/>
          <pc:sldMk cId="2944387238" sldId="2568"/>
        </pc:sldMkLst>
      </pc:sldChg>
      <pc:sldChg chg="del">
        <pc:chgData name="Cris Johnson" userId="d452091e8132127c" providerId="LiveId" clId="{C5BEC003-F271-483A-8EF2-DD42870C42B4}" dt="2025-06-03T14:58:28.518" v="3261" actId="2696"/>
        <pc:sldMkLst>
          <pc:docMk/>
          <pc:sldMk cId="1069089876" sldId="2569"/>
        </pc:sldMkLst>
      </pc:sldChg>
      <pc:sldChg chg="del">
        <pc:chgData name="Cris Johnson" userId="d452091e8132127c" providerId="LiveId" clId="{C5BEC003-F271-483A-8EF2-DD42870C42B4}" dt="2025-06-03T14:58:31.471" v="3262" actId="2696"/>
        <pc:sldMkLst>
          <pc:docMk/>
          <pc:sldMk cId="1646875141" sldId="2570"/>
        </pc:sldMkLst>
      </pc:sldChg>
      <pc:sldChg chg="del">
        <pc:chgData name="Cris Johnson" userId="d452091e8132127c" providerId="LiveId" clId="{C5BEC003-F271-483A-8EF2-DD42870C42B4}" dt="2025-06-03T14:58:34.101" v="3263" actId="2696"/>
        <pc:sldMkLst>
          <pc:docMk/>
          <pc:sldMk cId="635075423" sldId="2571"/>
        </pc:sldMkLst>
      </pc:sldChg>
      <pc:sldChg chg="modSp add mod">
        <pc:chgData name="Cris Johnson" userId="d452091e8132127c" providerId="LiveId" clId="{C5BEC003-F271-483A-8EF2-DD42870C42B4}" dt="2025-06-04T14:43:08.039" v="4123" actId="20577"/>
        <pc:sldMkLst>
          <pc:docMk/>
          <pc:sldMk cId="77057329" sldId="2572"/>
        </pc:sldMkLst>
        <pc:spChg chg="mod">
          <ac:chgData name="Cris Johnson" userId="d452091e8132127c" providerId="LiveId" clId="{C5BEC003-F271-483A-8EF2-DD42870C42B4}" dt="2025-06-04T14:43:08.039" v="4123" actId="20577"/>
          <ac:spMkLst>
            <pc:docMk/>
            <pc:sldMk cId="77057329" sldId="2572"/>
            <ac:spMk id="8" creationId="{F264134D-B76A-8802-DBA4-683878689E00}"/>
          </ac:spMkLst>
        </pc:spChg>
      </pc:sldChg>
      <pc:sldChg chg="modSp add mod">
        <pc:chgData name="Cris Johnson" userId="d452091e8132127c" providerId="LiveId" clId="{C5BEC003-F271-483A-8EF2-DD42870C42B4}" dt="2025-06-03T14:40:43.372" v="503" actId="20577"/>
        <pc:sldMkLst>
          <pc:docMk/>
          <pc:sldMk cId="722394849" sldId="2573"/>
        </pc:sldMkLst>
        <pc:spChg chg="mod">
          <ac:chgData name="Cris Johnson" userId="d452091e8132127c" providerId="LiveId" clId="{C5BEC003-F271-483A-8EF2-DD42870C42B4}" dt="2025-06-03T14:40:43.372" v="503" actId="20577"/>
          <ac:spMkLst>
            <pc:docMk/>
            <pc:sldMk cId="722394849" sldId="2573"/>
            <ac:spMk id="8" creationId="{D374DD39-F0AA-6D49-EF80-DF8E779612D2}"/>
          </ac:spMkLst>
        </pc:spChg>
      </pc:sldChg>
      <pc:sldChg chg="modSp add mod">
        <pc:chgData name="Cris Johnson" userId="d452091e8132127c" providerId="LiveId" clId="{C5BEC003-F271-483A-8EF2-DD42870C42B4}" dt="2025-06-03T14:41:16.391" v="633" actId="20577"/>
        <pc:sldMkLst>
          <pc:docMk/>
          <pc:sldMk cId="4044805366" sldId="2574"/>
        </pc:sldMkLst>
        <pc:spChg chg="mod">
          <ac:chgData name="Cris Johnson" userId="d452091e8132127c" providerId="LiveId" clId="{C5BEC003-F271-483A-8EF2-DD42870C42B4}" dt="2025-06-03T14:41:16.391" v="633" actId="20577"/>
          <ac:spMkLst>
            <pc:docMk/>
            <pc:sldMk cId="4044805366" sldId="2574"/>
            <ac:spMk id="8" creationId="{B62F3399-EF8D-72B3-5E0D-FB0735435312}"/>
          </ac:spMkLst>
        </pc:spChg>
      </pc:sldChg>
      <pc:sldChg chg="modSp add mod">
        <pc:chgData name="Cris Johnson" userId="d452091e8132127c" providerId="LiveId" clId="{C5BEC003-F271-483A-8EF2-DD42870C42B4}" dt="2025-06-03T14:41:40.845" v="695" actId="20577"/>
        <pc:sldMkLst>
          <pc:docMk/>
          <pc:sldMk cId="3004823942" sldId="2575"/>
        </pc:sldMkLst>
        <pc:spChg chg="mod">
          <ac:chgData name="Cris Johnson" userId="d452091e8132127c" providerId="LiveId" clId="{C5BEC003-F271-483A-8EF2-DD42870C42B4}" dt="2025-06-03T14:41:40.845" v="695" actId="20577"/>
          <ac:spMkLst>
            <pc:docMk/>
            <pc:sldMk cId="3004823942" sldId="2575"/>
            <ac:spMk id="8" creationId="{B5F5E09A-2669-ED56-404F-B61CD95C3577}"/>
          </ac:spMkLst>
        </pc:spChg>
      </pc:sldChg>
      <pc:sldChg chg="modSp add mod">
        <pc:chgData name="Cris Johnson" userId="d452091e8132127c" providerId="LiveId" clId="{C5BEC003-F271-483A-8EF2-DD42870C42B4}" dt="2025-06-03T14:42:21.319" v="805" actId="20577"/>
        <pc:sldMkLst>
          <pc:docMk/>
          <pc:sldMk cId="1572462392" sldId="2576"/>
        </pc:sldMkLst>
        <pc:spChg chg="mod">
          <ac:chgData name="Cris Johnson" userId="d452091e8132127c" providerId="LiveId" clId="{C5BEC003-F271-483A-8EF2-DD42870C42B4}" dt="2025-06-03T14:42:21.319" v="805" actId="20577"/>
          <ac:spMkLst>
            <pc:docMk/>
            <pc:sldMk cId="1572462392" sldId="2576"/>
            <ac:spMk id="8" creationId="{4D7FF251-7EA0-932C-2874-9F02C64073D1}"/>
          </ac:spMkLst>
        </pc:spChg>
      </pc:sldChg>
      <pc:sldChg chg="modSp add mod">
        <pc:chgData name="Cris Johnson" userId="d452091e8132127c" providerId="LiveId" clId="{C5BEC003-F271-483A-8EF2-DD42870C42B4}" dt="2025-06-03T14:43:53.747" v="1025" actId="1076"/>
        <pc:sldMkLst>
          <pc:docMk/>
          <pc:sldMk cId="262388129" sldId="2577"/>
        </pc:sldMkLst>
        <pc:spChg chg="mod">
          <ac:chgData name="Cris Johnson" userId="d452091e8132127c" providerId="LiveId" clId="{C5BEC003-F271-483A-8EF2-DD42870C42B4}" dt="2025-06-03T14:43:53.747" v="1025" actId="1076"/>
          <ac:spMkLst>
            <pc:docMk/>
            <pc:sldMk cId="262388129" sldId="2577"/>
            <ac:spMk id="8" creationId="{9E133C04-979F-0629-35EA-3A754984B36B}"/>
          </ac:spMkLst>
        </pc:spChg>
      </pc:sldChg>
      <pc:sldChg chg="modSp add mod">
        <pc:chgData name="Cris Johnson" userId="d452091e8132127c" providerId="LiveId" clId="{C5BEC003-F271-483A-8EF2-DD42870C42B4}" dt="2025-06-04T14:43:45.954" v="4139" actId="20577"/>
        <pc:sldMkLst>
          <pc:docMk/>
          <pc:sldMk cId="1839833097" sldId="2578"/>
        </pc:sldMkLst>
        <pc:spChg chg="mod">
          <ac:chgData name="Cris Johnson" userId="d452091e8132127c" providerId="LiveId" clId="{C5BEC003-F271-483A-8EF2-DD42870C42B4}" dt="2025-06-04T14:43:45.954" v="4139" actId="20577"/>
          <ac:spMkLst>
            <pc:docMk/>
            <pc:sldMk cId="1839833097" sldId="2578"/>
            <ac:spMk id="8" creationId="{AE1BF4E6-8F79-C303-BC80-551E5A46C4E1}"/>
          </ac:spMkLst>
        </pc:spChg>
      </pc:sldChg>
      <pc:sldChg chg="modSp add mod">
        <pc:chgData name="Cris Johnson" userId="d452091e8132127c" providerId="LiveId" clId="{C5BEC003-F271-483A-8EF2-DD42870C42B4}" dt="2025-06-04T14:43:53.959" v="4147" actId="20577"/>
        <pc:sldMkLst>
          <pc:docMk/>
          <pc:sldMk cId="2714435663" sldId="2579"/>
        </pc:sldMkLst>
        <pc:spChg chg="mod">
          <ac:chgData name="Cris Johnson" userId="d452091e8132127c" providerId="LiveId" clId="{C5BEC003-F271-483A-8EF2-DD42870C42B4}" dt="2025-06-04T14:43:53.959" v="4147" actId="20577"/>
          <ac:spMkLst>
            <pc:docMk/>
            <pc:sldMk cId="2714435663" sldId="2579"/>
            <ac:spMk id="8" creationId="{656D95C9-C1BB-13D5-E264-D2C9B90CA52C}"/>
          </ac:spMkLst>
        </pc:spChg>
      </pc:sldChg>
      <pc:sldChg chg="modSp add mod">
        <pc:chgData name="Cris Johnson" userId="d452091e8132127c" providerId="LiveId" clId="{C5BEC003-F271-483A-8EF2-DD42870C42B4}" dt="2025-06-04T14:44:42.664" v="4237" actId="20577"/>
        <pc:sldMkLst>
          <pc:docMk/>
          <pc:sldMk cId="1102700948" sldId="2580"/>
        </pc:sldMkLst>
        <pc:spChg chg="mod">
          <ac:chgData name="Cris Johnson" userId="d452091e8132127c" providerId="LiveId" clId="{C5BEC003-F271-483A-8EF2-DD42870C42B4}" dt="2025-06-04T14:44:42.664" v="4237" actId="20577"/>
          <ac:spMkLst>
            <pc:docMk/>
            <pc:sldMk cId="1102700948" sldId="2580"/>
            <ac:spMk id="8" creationId="{AECBC558-B43A-C805-73D5-D9B94C59560F}"/>
          </ac:spMkLst>
        </pc:spChg>
      </pc:sldChg>
      <pc:sldChg chg="modSp add mod">
        <pc:chgData name="Cris Johnson" userId="d452091e8132127c" providerId="LiveId" clId="{C5BEC003-F271-483A-8EF2-DD42870C42B4}" dt="2025-06-04T14:44:54.726" v="4245" actId="20577"/>
        <pc:sldMkLst>
          <pc:docMk/>
          <pc:sldMk cId="323322950" sldId="2581"/>
        </pc:sldMkLst>
        <pc:spChg chg="mod">
          <ac:chgData name="Cris Johnson" userId="d452091e8132127c" providerId="LiveId" clId="{C5BEC003-F271-483A-8EF2-DD42870C42B4}" dt="2025-06-04T14:44:54.726" v="4245" actId="20577"/>
          <ac:spMkLst>
            <pc:docMk/>
            <pc:sldMk cId="323322950" sldId="2581"/>
            <ac:spMk id="8" creationId="{B2521EC1-6117-7034-4651-FDDF365A696D}"/>
          </ac:spMkLst>
        </pc:spChg>
      </pc:sldChg>
      <pc:sldChg chg="modSp add mod">
        <pc:chgData name="Cris Johnson" userId="d452091e8132127c" providerId="LiveId" clId="{C5BEC003-F271-483A-8EF2-DD42870C42B4}" dt="2025-06-04T14:45:02.518" v="4253" actId="20577"/>
        <pc:sldMkLst>
          <pc:docMk/>
          <pc:sldMk cId="3628985941" sldId="2582"/>
        </pc:sldMkLst>
        <pc:spChg chg="mod">
          <ac:chgData name="Cris Johnson" userId="d452091e8132127c" providerId="LiveId" clId="{C5BEC003-F271-483A-8EF2-DD42870C42B4}" dt="2025-06-04T14:45:02.518" v="4253" actId="20577"/>
          <ac:spMkLst>
            <pc:docMk/>
            <pc:sldMk cId="3628985941" sldId="2582"/>
            <ac:spMk id="8" creationId="{95CAFF77-F11B-F9E5-F845-170D59A1C2FC}"/>
          </ac:spMkLst>
        </pc:spChg>
      </pc:sldChg>
      <pc:sldChg chg="modSp add mod ord">
        <pc:chgData name="Cris Johnson" userId="d452091e8132127c" providerId="LiveId" clId="{C5BEC003-F271-483A-8EF2-DD42870C42B4}" dt="2025-06-04T14:45:14.295" v="4261" actId="20577"/>
        <pc:sldMkLst>
          <pc:docMk/>
          <pc:sldMk cId="2864164162" sldId="2583"/>
        </pc:sldMkLst>
        <pc:spChg chg="mod">
          <ac:chgData name="Cris Johnson" userId="d452091e8132127c" providerId="LiveId" clId="{C5BEC003-F271-483A-8EF2-DD42870C42B4}" dt="2025-06-04T14:45:14.295" v="4261" actId="20577"/>
          <ac:spMkLst>
            <pc:docMk/>
            <pc:sldMk cId="2864164162" sldId="2583"/>
            <ac:spMk id="8" creationId="{A8C8F670-593D-3AA2-FF6C-D8219835E919}"/>
          </ac:spMkLst>
        </pc:spChg>
      </pc:sldChg>
      <pc:sldChg chg="modSp add del mod">
        <pc:chgData name="Cris Johnson" userId="d452091e8132127c" providerId="LiveId" clId="{C5BEC003-F271-483A-8EF2-DD42870C42B4}" dt="2025-06-04T14:46:28.595" v="4262" actId="2696"/>
        <pc:sldMkLst>
          <pc:docMk/>
          <pc:sldMk cId="2083181567" sldId="2584"/>
        </pc:sldMkLst>
        <pc:spChg chg="mod">
          <ac:chgData name="Cris Johnson" userId="d452091e8132127c" providerId="LiveId" clId="{C5BEC003-F271-483A-8EF2-DD42870C42B4}" dt="2025-06-03T14:56:21.103" v="2902" actId="20577"/>
          <ac:spMkLst>
            <pc:docMk/>
            <pc:sldMk cId="2083181567" sldId="2584"/>
            <ac:spMk id="8" creationId="{492DFB10-2BCF-91A1-D523-DD803BC27D0A}"/>
          </ac:spMkLst>
        </pc:spChg>
      </pc:sldChg>
      <pc:sldChg chg="modSp add mod">
        <pc:chgData name="Cris Johnson" userId="d452091e8132127c" providerId="LiveId" clId="{C5BEC003-F271-483A-8EF2-DD42870C42B4}" dt="2025-06-04T14:44:04.619" v="4165" actId="20577"/>
        <pc:sldMkLst>
          <pc:docMk/>
          <pc:sldMk cId="240084450" sldId="2585"/>
        </pc:sldMkLst>
        <pc:spChg chg="mod">
          <ac:chgData name="Cris Johnson" userId="d452091e8132127c" providerId="LiveId" clId="{C5BEC003-F271-483A-8EF2-DD42870C42B4}" dt="2025-06-04T14:44:04.619" v="4165" actId="20577"/>
          <ac:spMkLst>
            <pc:docMk/>
            <pc:sldMk cId="240084450" sldId="2585"/>
            <ac:spMk id="8" creationId="{66514C7E-7FBE-67ED-134A-AE3E9E9846D8}"/>
          </ac:spMkLst>
        </pc:spChg>
      </pc:sldChg>
      <pc:sldChg chg="modSp add mod">
        <pc:chgData name="Cris Johnson" userId="d452091e8132127c" providerId="LiveId" clId="{C5BEC003-F271-483A-8EF2-DD42870C42B4}" dt="2025-06-04T14:44:36.238" v="4228" actId="20577"/>
        <pc:sldMkLst>
          <pc:docMk/>
          <pc:sldMk cId="1966640463" sldId="2586"/>
        </pc:sldMkLst>
        <pc:spChg chg="mod">
          <ac:chgData name="Cris Johnson" userId="d452091e8132127c" providerId="LiveId" clId="{C5BEC003-F271-483A-8EF2-DD42870C42B4}" dt="2025-06-04T14:44:36.238" v="4228" actId="20577"/>
          <ac:spMkLst>
            <pc:docMk/>
            <pc:sldMk cId="1966640463" sldId="2586"/>
            <ac:spMk id="8" creationId="{C4F836D7-0DC2-DBD1-2257-D8A5AD468F73}"/>
          </ac:spMkLst>
        </pc:spChg>
      </pc:sldChg>
      <pc:sldChg chg="modSp add del mod">
        <pc:chgData name="Cris Johnson" userId="d452091e8132127c" providerId="LiveId" clId="{C5BEC003-F271-483A-8EF2-DD42870C42B4}" dt="2025-06-04T14:46:32.082" v="4263" actId="2696"/>
        <pc:sldMkLst>
          <pc:docMk/>
          <pc:sldMk cId="2063569351" sldId="2587"/>
        </pc:sldMkLst>
        <pc:spChg chg="mod">
          <ac:chgData name="Cris Johnson" userId="d452091e8132127c" providerId="LiveId" clId="{C5BEC003-F271-483A-8EF2-DD42870C42B4}" dt="2025-06-03T14:57:34.144" v="3150" actId="20577"/>
          <ac:spMkLst>
            <pc:docMk/>
            <pc:sldMk cId="2063569351" sldId="2587"/>
            <ac:spMk id="8" creationId="{94DB3A88-87E4-8AE9-F443-ABACE4881CD0}"/>
          </ac:spMkLst>
        </pc:spChg>
      </pc:sldChg>
      <pc:sldChg chg="modSp add del mod">
        <pc:chgData name="Cris Johnson" userId="d452091e8132127c" providerId="LiveId" clId="{C5BEC003-F271-483A-8EF2-DD42870C42B4}" dt="2025-06-04T14:46:35.221" v="4264" actId="2696"/>
        <pc:sldMkLst>
          <pc:docMk/>
          <pc:sldMk cId="4027983850" sldId="2588"/>
        </pc:sldMkLst>
        <pc:spChg chg="mod">
          <ac:chgData name="Cris Johnson" userId="d452091e8132127c" providerId="LiveId" clId="{C5BEC003-F271-483A-8EF2-DD42870C42B4}" dt="2025-06-03T14:58:06.530" v="3256" actId="20577"/>
          <ac:spMkLst>
            <pc:docMk/>
            <pc:sldMk cId="4027983850" sldId="2588"/>
            <ac:spMk id="8" creationId="{467B7479-E6E8-8782-4D37-6BD3CF954D0E}"/>
          </ac:spMkLst>
        </pc:spChg>
      </pc:sldChg>
      <pc:sldChg chg="modSp add del mod">
        <pc:chgData name="Cris Johnson" userId="d452091e8132127c" providerId="LiveId" clId="{C5BEC003-F271-483A-8EF2-DD42870C42B4}" dt="2025-06-04T14:46:38.046" v="4265" actId="2696"/>
        <pc:sldMkLst>
          <pc:docMk/>
          <pc:sldMk cId="3474294471" sldId="2589"/>
        </pc:sldMkLst>
        <pc:spChg chg="mod">
          <ac:chgData name="Cris Johnson" userId="d452091e8132127c" providerId="LiveId" clId="{C5BEC003-F271-483A-8EF2-DD42870C42B4}" dt="2025-06-03T15:01:27.441" v="3637" actId="255"/>
          <ac:spMkLst>
            <pc:docMk/>
            <pc:sldMk cId="3474294471" sldId="2589"/>
            <ac:spMk id="8" creationId="{FA276583-43D8-FC6D-0454-E2813973E188}"/>
          </ac:spMkLst>
        </pc:spChg>
      </pc:sldChg>
      <pc:sldChg chg="modSp add del mod">
        <pc:chgData name="Cris Johnson" userId="d452091e8132127c" providerId="LiveId" clId="{C5BEC003-F271-483A-8EF2-DD42870C42B4}" dt="2025-06-04T14:46:42.047" v="4266" actId="2696"/>
        <pc:sldMkLst>
          <pc:docMk/>
          <pc:sldMk cId="1622765085" sldId="2590"/>
        </pc:sldMkLst>
        <pc:spChg chg="mod">
          <ac:chgData name="Cris Johnson" userId="d452091e8132127c" providerId="LiveId" clId="{C5BEC003-F271-483A-8EF2-DD42870C42B4}" dt="2025-06-03T15:00:09.394" v="3490" actId="255"/>
          <ac:spMkLst>
            <pc:docMk/>
            <pc:sldMk cId="1622765085" sldId="2590"/>
            <ac:spMk id="8" creationId="{58B0AA16-BFF6-ED18-08C7-483DCE1F8B00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CA269E7-0AAB-734B-A0E5-6B71C2D5220C}" type="datetimeFigureOut">
              <a:rPr lang="en-US" smtClean="0"/>
              <a:t>6/4/2025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2CE0432-0574-7E4A-9407-64156FF517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73471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398929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381000" y="4123765"/>
            <a:ext cx="6096000" cy="4621306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4632891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indent="0" algn="l" defTabSz="914217" rtl="0" eaLnBrk="1" latinLnBrk="0" hangingPunct="1">
      <a:lnSpc>
        <a:spcPct val="102000"/>
      </a:lnSpc>
      <a:defRPr sz="1600" b="1" i="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287338" indent="0" algn="l" defTabSz="914217" rtl="0" eaLnBrk="1" latinLnBrk="0" hangingPunct="1">
      <a:lnSpc>
        <a:spcPct val="102000"/>
      </a:lnSpc>
      <a:defRPr sz="1600" b="1" i="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460375" indent="0" algn="l" defTabSz="914217" rtl="0" eaLnBrk="1" latinLnBrk="0" hangingPunct="1">
      <a:lnSpc>
        <a:spcPct val="102000"/>
      </a:lnSpc>
      <a:defRPr sz="1600" b="1" i="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687388" indent="0" algn="l" defTabSz="914217" rtl="0" eaLnBrk="1" latinLnBrk="0" hangingPunct="1">
      <a:lnSpc>
        <a:spcPct val="102000"/>
      </a:lnSpc>
      <a:defRPr sz="1600" b="1" i="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914400" indent="0" algn="l" defTabSz="914217" rtl="0" eaLnBrk="1" latinLnBrk="0" hangingPunct="1">
      <a:lnSpc>
        <a:spcPct val="102000"/>
      </a:lnSpc>
      <a:defRPr sz="1600" b="1" i="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4571086" algn="l" defTabSz="914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5485303" algn="l" defTabSz="914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6399520" algn="l" defTabSz="914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7313737" algn="l" defTabSz="914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398463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381000" y="4135717"/>
            <a:ext cx="6096000" cy="4609820"/>
          </a:xfrm>
        </p:spPr>
        <p:txBody>
          <a:bodyPr/>
          <a:lstStyle/>
          <a:p>
            <a:pPr mar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451379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7BD960C-5C53-6183-EC9A-9611A20A8C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7C43F9E-571A-084D-F7F2-5222728DBA1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381000" y="398463"/>
            <a:ext cx="6096000" cy="34290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B674230-32DC-6DDF-6608-DEB03A0BC4F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81000" y="4135717"/>
            <a:ext cx="6096000" cy="4609820"/>
          </a:xfrm>
        </p:spPr>
        <p:txBody>
          <a:bodyPr/>
          <a:lstStyle/>
          <a:p>
            <a:pPr mar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005794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1A204D5-DE03-B98D-22F8-1D63159D38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C389013-BF5F-27DB-F99D-9907038266D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381000" y="398463"/>
            <a:ext cx="6096000" cy="34290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9529B9B-7745-F2F4-90C4-6A776D148D7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81000" y="4135717"/>
            <a:ext cx="6096000" cy="4609820"/>
          </a:xfrm>
        </p:spPr>
        <p:txBody>
          <a:bodyPr/>
          <a:lstStyle/>
          <a:p>
            <a:pPr mar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3120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D8C7C8C-884A-9AA0-694A-76549454D34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A828A0C-8F8A-7134-232C-AF9D6CD54AB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381000" y="398463"/>
            <a:ext cx="6096000" cy="34290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30FCC5E-F0BE-27FC-7E53-BA427AC3819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81000" y="4135717"/>
            <a:ext cx="6096000" cy="4609820"/>
          </a:xfrm>
        </p:spPr>
        <p:txBody>
          <a:bodyPr/>
          <a:lstStyle/>
          <a:p>
            <a:pPr mar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04384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9A6EA90-9EC4-0A94-8F58-9AE4FB43C5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ABB9E55-2127-8A09-1487-770539407F5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381000" y="398463"/>
            <a:ext cx="6096000" cy="34290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07ADE0D-8A70-C744-02B6-6B99F145DEB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81000" y="4135717"/>
            <a:ext cx="6096000" cy="4609820"/>
          </a:xfrm>
        </p:spPr>
        <p:txBody>
          <a:bodyPr/>
          <a:lstStyle/>
          <a:p>
            <a:pPr mar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718166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1782C23-D708-128B-792D-5391DF7A3F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C554C0A-6D4E-2A1B-8112-A72668D034E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381000" y="398463"/>
            <a:ext cx="6096000" cy="34290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98B9A57-D6B2-AB69-754E-6FAA6C9CA04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81000" y="4135717"/>
            <a:ext cx="6096000" cy="4609820"/>
          </a:xfrm>
        </p:spPr>
        <p:txBody>
          <a:bodyPr/>
          <a:lstStyle/>
          <a:p>
            <a:pPr mar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945718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E56F051-914E-4A9D-0A56-02C50F159FB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62D3FEA-25B2-21C5-67B0-2E9F504E26E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381000" y="398463"/>
            <a:ext cx="6096000" cy="34290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FEE593C-7B9F-7148-BC90-D5B94CF9862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81000" y="4135717"/>
            <a:ext cx="6096000" cy="4609820"/>
          </a:xfrm>
        </p:spPr>
        <p:txBody>
          <a:bodyPr/>
          <a:lstStyle/>
          <a:p>
            <a:pPr mar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0440552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7C07B6B-88F7-0508-4FE3-8EF24C9A5EA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A5A6861-6A50-FEF4-5D87-581202CC301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381000" y="398463"/>
            <a:ext cx="6096000" cy="34290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FE41833-15FA-1693-3788-CC6300842E5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81000" y="4135717"/>
            <a:ext cx="6096000" cy="4609820"/>
          </a:xfrm>
        </p:spPr>
        <p:txBody>
          <a:bodyPr/>
          <a:lstStyle/>
          <a:p>
            <a:pPr mar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4268360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A3662C7-BFEA-436B-3227-093736E9CF5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DFE9DE6-E895-3BD3-6929-2EE909A8EB1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381000" y="398463"/>
            <a:ext cx="6096000" cy="34290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563C2EC-C54E-D765-C0F5-CC022A12FC3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81000" y="4135717"/>
            <a:ext cx="6096000" cy="4609820"/>
          </a:xfrm>
        </p:spPr>
        <p:txBody>
          <a:bodyPr/>
          <a:lstStyle/>
          <a:p>
            <a:pPr mar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1974866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398463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381000" y="4135717"/>
            <a:ext cx="6096000" cy="4609820"/>
          </a:xfrm>
        </p:spPr>
        <p:txBody>
          <a:bodyPr/>
          <a:lstStyle/>
          <a:p>
            <a:pPr mar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640175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398463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381000" y="4135717"/>
            <a:ext cx="6096000" cy="4609820"/>
          </a:xfrm>
        </p:spPr>
        <p:txBody>
          <a:bodyPr/>
          <a:lstStyle/>
          <a:p>
            <a:pPr mar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803880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AB46793-B283-7AC8-807C-33BBAF18901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618591C-8DE7-8101-4A37-20DB210A428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381000" y="398463"/>
            <a:ext cx="6096000" cy="34290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15F8851-DD4F-5007-3112-BCAFED46DD8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81000" y="4135717"/>
            <a:ext cx="6096000" cy="4609820"/>
          </a:xfrm>
        </p:spPr>
        <p:txBody>
          <a:bodyPr/>
          <a:lstStyle/>
          <a:p>
            <a:pPr mar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50275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89E0AE1-0477-61F0-87ED-4F2031D0097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E291D2F-0A43-3479-FACF-C33EF354D33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381000" y="398463"/>
            <a:ext cx="6096000" cy="34290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51AB00F-D907-6737-5470-8951720B615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81000" y="4135717"/>
            <a:ext cx="6096000" cy="4609820"/>
          </a:xfrm>
        </p:spPr>
        <p:txBody>
          <a:bodyPr/>
          <a:lstStyle/>
          <a:p>
            <a:pPr mar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2563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4418921-D8C9-E6EB-C995-C2CAD36D6C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4094892-F1E3-7FAD-643A-617AB6070C5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381000" y="398463"/>
            <a:ext cx="6096000" cy="34290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0EF4A5F-FF07-0068-1C41-C2C373CB8A0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81000" y="4135717"/>
            <a:ext cx="6096000" cy="4609820"/>
          </a:xfrm>
        </p:spPr>
        <p:txBody>
          <a:bodyPr/>
          <a:lstStyle/>
          <a:p>
            <a:pPr mar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690647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BA9792B-1E85-7868-9863-6B186D82C63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5D1D0A3-4439-4146-85C6-D922F794194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381000" y="398463"/>
            <a:ext cx="6096000" cy="34290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AF0A264-C501-5216-4C18-EA4025CB7C2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81000" y="4135717"/>
            <a:ext cx="6096000" cy="4609820"/>
          </a:xfrm>
        </p:spPr>
        <p:txBody>
          <a:bodyPr/>
          <a:lstStyle/>
          <a:p>
            <a:pPr mar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706199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6D1ED9F-26CE-0149-AD02-430A747C9C3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9773735-B039-7FE2-8325-D2DD09EEB9D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381000" y="398463"/>
            <a:ext cx="6096000" cy="34290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B525907-DC8C-D691-3A8A-BD8F9C25BE4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81000" y="4135717"/>
            <a:ext cx="6096000" cy="4609820"/>
          </a:xfrm>
        </p:spPr>
        <p:txBody>
          <a:bodyPr/>
          <a:lstStyle/>
          <a:p>
            <a:pPr mar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550880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B197C00-75C4-B3DF-E392-C0B50F64F4D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DDC4B55-3BE8-F8B8-8EE4-4E231C5DD80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381000" y="398463"/>
            <a:ext cx="6096000" cy="34290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9133BC4-A195-C9D5-0ABC-77FCBF8E83B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81000" y="4135717"/>
            <a:ext cx="6096000" cy="4609820"/>
          </a:xfrm>
        </p:spPr>
        <p:txBody>
          <a:bodyPr/>
          <a:lstStyle/>
          <a:p>
            <a:pPr mar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448418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398463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381000" y="4135717"/>
            <a:ext cx="6096000" cy="4609820"/>
          </a:xfrm>
        </p:spPr>
        <p:txBody>
          <a:bodyPr/>
          <a:lstStyle/>
          <a:p>
            <a:pPr mar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33021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B84DB1-307D-4A21-9F4D-6CF8F0AF6B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75964" y="1468824"/>
            <a:ext cx="21025723" cy="1877050"/>
          </a:xfrm>
        </p:spPr>
        <p:txBody>
          <a:bodyPr>
            <a:normAutofit/>
          </a:bodyPr>
          <a:lstStyle>
            <a:lvl1pPr>
              <a:defRPr sz="7200" b="1">
                <a:solidFill>
                  <a:srgbClr val="5284E7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7E65AA2-028D-4A87-AA16-CD5088283E4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676400" y="3222594"/>
            <a:ext cx="21024850" cy="9646544"/>
          </a:xfrm>
        </p:spPr>
        <p:txBody>
          <a:bodyPr/>
          <a:lstStyle>
            <a:lvl1pPr marL="685800" indent="-685800">
              <a:buClr>
                <a:srgbClr val="1A31B5"/>
              </a:buClr>
              <a:buFont typeface="Wingdings" panose="05000000000000000000" pitchFamily="2" charset="2"/>
              <a:buChar char="§"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5966846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C2D9B05B-4401-44AF-94B0-A426E225103A}"/>
              </a:ext>
            </a:extLst>
          </p:cNvPr>
          <p:cNvSpPr/>
          <p:nvPr userDrawn="1"/>
        </p:nvSpPr>
        <p:spPr>
          <a:xfrm>
            <a:off x="176980" y="186813"/>
            <a:ext cx="7590504" cy="13218469"/>
          </a:xfrm>
          <a:prstGeom prst="rect">
            <a:avLst/>
          </a:prstGeom>
          <a:solidFill>
            <a:srgbClr val="1A31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 dirty="0">
              <a:latin typeface="Calibri Light" panose="020F03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9010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Defaul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5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24377650" cy="13716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26372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675964" y="730259"/>
            <a:ext cx="21025723" cy="2651126"/>
          </a:xfrm>
          <a:prstGeom prst="rect">
            <a:avLst/>
          </a:prstGeom>
        </p:spPr>
        <p:txBody>
          <a:bodyPr vert="horz" lIns="182843" tIns="91422" rIns="182843" bIns="91422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75964" y="3651250"/>
            <a:ext cx="21025723" cy="8702676"/>
          </a:xfrm>
          <a:prstGeom prst="rect">
            <a:avLst/>
          </a:prstGeom>
        </p:spPr>
        <p:txBody>
          <a:bodyPr vert="horz" lIns="182843" tIns="91422" rIns="182843" bIns="91422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Box 9"/>
          <p:cNvSpPr txBox="1"/>
          <p:nvPr userDrawn="1"/>
        </p:nvSpPr>
        <p:spPr>
          <a:xfrm>
            <a:off x="23165818" y="603936"/>
            <a:ext cx="758787" cy="461628"/>
          </a:xfrm>
          <a:prstGeom prst="rect">
            <a:avLst/>
          </a:prstGeom>
          <a:noFill/>
        </p:spPr>
        <p:txBody>
          <a:bodyPr wrap="none" lIns="182843" tIns="91422" rIns="182843" bIns="91422" rtlCol="0">
            <a:spAutoFit/>
          </a:bodyPr>
          <a:lstStyle/>
          <a:p>
            <a:pPr algn="r"/>
            <a:fld id="{260E2A6B-A809-4840-BF14-8648BC0BDF87}" type="slidenum">
              <a:rPr lang="id-ID" sz="1800" b="1" i="0" smtClean="0">
                <a:solidFill>
                  <a:schemeClr val="bg1">
                    <a:lumMod val="50000"/>
                  </a:schemeClr>
                </a:solidFill>
                <a:latin typeface="Calibri" panose="020F0502020204030204" pitchFamily="34" charset="0"/>
                <a:ea typeface="Montserrat Light" charset="0"/>
                <a:cs typeface="Montserrat Light" charset="0"/>
              </a:rPr>
              <a:pPr algn="r"/>
              <a:t>‹#›</a:t>
            </a:fld>
            <a:r>
              <a:rPr lang="id-ID" sz="1800" b="1" i="0" dirty="0">
                <a:solidFill>
                  <a:schemeClr val="bg1">
                    <a:lumMod val="50000"/>
                  </a:schemeClr>
                </a:solidFill>
                <a:latin typeface="Calibri" panose="020F0502020204030204" pitchFamily="34" charset="0"/>
                <a:ea typeface="Montserrat Light" charset="0"/>
                <a:cs typeface="Montserrat Light" charset="0"/>
              </a:rPr>
              <a:t>  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94798AD-6489-4754-894E-96CF92A0E351}"/>
              </a:ext>
            </a:extLst>
          </p:cNvPr>
          <p:cNvSpPr/>
          <p:nvPr userDrawn="1"/>
        </p:nvSpPr>
        <p:spPr>
          <a:xfrm>
            <a:off x="255639" y="255639"/>
            <a:ext cx="23882555" cy="13214555"/>
          </a:xfrm>
          <a:prstGeom prst="rect">
            <a:avLst/>
          </a:prstGeom>
          <a:noFill/>
          <a:ln w="152400">
            <a:solidFill>
              <a:srgbClr val="1A31B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 dirty="0">
              <a:latin typeface="Calibri Light" panose="020F03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228480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127" r:id="rId1"/>
    <p:sldLayoutId id="2147483877" r:id="rId2"/>
    <p:sldLayoutId id="2147483916" r:id="rId3"/>
  </p:sldLayoutIdLst>
  <p:hf hdr="0" ftr="0" dt="0"/>
  <p:txStyles>
    <p:titleStyle>
      <a:lvl1pPr algn="l" defTabSz="1828434" rtl="0" eaLnBrk="1" latinLnBrk="0" hangingPunct="1">
        <a:lnSpc>
          <a:spcPct val="90000"/>
        </a:lnSpc>
        <a:spcBef>
          <a:spcPct val="0"/>
        </a:spcBef>
        <a:buNone/>
        <a:defRPr lang="en-US" sz="7200" b="1" i="0" kern="1200">
          <a:solidFill>
            <a:srgbClr val="84A4F7"/>
          </a:solidFill>
          <a:latin typeface="Calibri" panose="020F0502020204030204" pitchFamily="34" charset="0"/>
          <a:ea typeface="Calibri" panose="020F0502020204030204" pitchFamily="34" charset="0"/>
          <a:cs typeface="Calibri" panose="020F0502020204030204" pitchFamily="34" charset="0"/>
        </a:defRPr>
      </a:lvl1pPr>
    </p:titleStyle>
    <p:bodyStyle>
      <a:lvl1pPr marL="0" indent="0" algn="l" defTabSz="1828434" rtl="0" eaLnBrk="1" latinLnBrk="0" hangingPunct="1">
        <a:lnSpc>
          <a:spcPct val="100000"/>
        </a:lnSpc>
        <a:spcBef>
          <a:spcPts val="1200"/>
        </a:spcBef>
        <a:spcAft>
          <a:spcPts val="1200"/>
        </a:spcAft>
        <a:buFont typeface="Arial" panose="020B0604020202020204" pitchFamily="34" charset="0"/>
        <a:buNone/>
        <a:defRPr lang="en-US" sz="4800" b="1" i="0" kern="1200" dirty="0" smtClean="0">
          <a:solidFill>
            <a:schemeClr val="tx1"/>
          </a:solidFill>
          <a:effectLst/>
          <a:latin typeface="Calibri" panose="020F0502020204030204" pitchFamily="34" charset="0"/>
          <a:ea typeface="Calibri" panose="020F0502020204030204" pitchFamily="34" charset="0"/>
          <a:cs typeface="Calibri" panose="020F0502020204030204" pitchFamily="34" charset="0"/>
        </a:defRPr>
      </a:lvl1pPr>
      <a:lvl2pPr marL="914217" indent="0" algn="l" defTabSz="1828434" rtl="0" eaLnBrk="1" latinLnBrk="0" hangingPunct="1">
        <a:lnSpc>
          <a:spcPct val="100000"/>
        </a:lnSpc>
        <a:spcBef>
          <a:spcPts val="1200"/>
        </a:spcBef>
        <a:spcAft>
          <a:spcPts val="1200"/>
        </a:spcAft>
        <a:buFont typeface="Arial" panose="020B0604020202020204" pitchFamily="34" charset="0"/>
        <a:buNone/>
        <a:defRPr lang="en-US" sz="4000" b="1" i="0" kern="1200" dirty="0" smtClean="0">
          <a:solidFill>
            <a:schemeClr val="tx1"/>
          </a:solidFill>
          <a:effectLst/>
          <a:latin typeface="Calibri" panose="020F0502020204030204" pitchFamily="34" charset="0"/>
          <a:ea typeface="Calibri" panose="020F0502020204030204" pitchFamily="34" charset="0"/>
          <a:cs typeface="Calibri" panose="020F0502020204030204" pitchFamily="34" charset="0"/>
        </a:defRPr>
      </a:lvl2pPr>
      <a:lvl3pPr marL="1828434" indent="0" algn="l" defTabSz="1828434" rtl="0" eaLnBrk="1" latinLnBrk="0" hangingPunct="1">
        <a:lnSpc>
          <a:spcPct val="100000"/>
        </a:lnSpc>
        <a:spcBef>
          <a:spcPts val="1200"/>
        </a:spcBef>
        <a:spcAft>
          <a:spcPts val="1200"/>
        </a:spcAft>
        <a:buFont typeface="Arial" panose="020B0604020202020204" pitchFamily="34" charset="0"/>
        <a:buNone/>
        <a:defRPr lang="en-US" sz="3600" b="1" i="0" kern="1200" dirty="0" smtClean="0">
          <a:solidFill>
            <a:schemeClr val="tx1"/>
          </a:solidFill>
          <a:effectLst/>
          <a:latin typeface="Calibri" panose="020F0502020204030204" pitchFamily="34" charset="0"/>
          <a:ea typeface="Calibri" panose="020F0502020204030204" pitchFamily="34" charset="0"/>
          <a:cs typeface="Calibri" panose="020F0502020204030204" pitchFamily="34" charset="0"/>
        </a:defRPr>
      </a:lvl3pPr>
      <a:lvl4pPr marL="2742651" indent="0" algn="l" defTabSz="1828434" rtl="0" eaLnBrk="1" latinLnBrk="0" hangingPunct="1">
        <a:lnSpc>
          <a:spcPct val="100000"/>
        </a:lnSpc>
        <a:spcBef>
          <a:spcPts val="1200"/>
        </a:spcBef>
        <a:spcAft>
          <a:spcPts val="1200"/>
        </a:spcAft>
        <a:buFont typeface="Arial" panose="020B0604020202020204" pitchFamily="34" charset="0"/>
        <a:buNone/>
        <a:defRPr lang="en-US" sz="3200" b="1" i="0" kern="1200" dirty="0" smtClean="0">
          <a:solidFill>
            <a:schemeClr val="tx1"/>
          </a:solidFill>
          <a:effectLst/>
          <a:latin typeface="Calibri" panose="020F0502020204030204" pitchFamily="34" charset="0"/>
          <a:ea typeface="Calibri" panose="020F0502020204030204" pitchFamily="34" charset="0"/>
          <a:cs typeface="Calibri" panose="020F0502020204030204" pitchFamily="34" charset="0"/>
        </a:defRPr>
      </a:lvl4pPr>
      <a:lvl5pPr marL="3656868" indent="0" algn="l" defTabSz="1828434" rtl="0" eaLnBrk="1" latinLnBrk="0" hangingPunct="1">
        <a:lnSpc>
          <a:spcPct val="100000"/>
        </a:lnSpc>
        <a:spcBef>
          <a:spcPts val="1200"/>
        </a:spcBef>
        <a:spcAft>
          <a:spcPts val="1200"/>
        </a:spcAft>
        <a:buFont typeface="Arial" panose="020B0604020202020204" pitchFamily="34" charset="0"/>
        <a:buNone/>
        <a:defRPr lang="en-US" sz="3200" b="1" i="0" kern="1200" dirty="0">
          <a:solidFill>
            <a:schemeClr val="tx1"/>
          </a:solidFill>
          <a:effectLst/>
          <a:latin typeface="Calibri" panose="020F0502020204030204" pitchFamily="34" charset="0"/>
          <a:ea typeface="Calibri" panose="020F0502020204030204" pitchFamily="34" charset="0"/>
          <a:cs typeface="Calibri" panose="020F0502020204030204" pitchFamily="34" charset="0"/>
        </a:defRPr>
      </a:lvl5pPr>
      <a:lvl6pPr marL="5028194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942411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856628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7770846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914217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828434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3pPr>
      <a:lvl4pPr marL="2742651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4pPr>
      <a:lvl5pPr marL="3656868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5pPr>
      <a:lvl6pPr marL="4571086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485303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399520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7313737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507F7EA4-D68A-C249-9E48-C659BB398B01}"/>
              </a:ext>
            </a:extLst>
          </p:cNvPr>
          <p:cNvSpPr/>
          <p:nvPr/>
        </p:nvSpPr>
        <p:spPr>
          <a:xfrm>
            <a:off x="1" y="0"/>
            <a:ext cx="8029868" cy="13716000"/>
          </a:xfrm>
          <a:prstGeom prst="rect">
            <a:avLst/>
          </a:prstGeom>
          <a:solidFill>
            <a:srgbClr val="1A31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Calibri Light" panose="020F0302020204030204" pitchFamily="34" charset="0"/>
            </a:endParaRPr>
          </a:p>
        </p:txBody>
      </p:sp>
      <p:pic>
        <p:nvPicPr>
          <p:cNvPr id="24" name="Picture 23" descr="A picture containing light&#10;&#10;Description automatically generated">
            <a:extLst>
              <a:ext uri="{FF2B5EF4-FFF2-40B4-BE49-F238E27FC236}">
                <a16:creationId xmlns:a16="http://schemas.microsoft.com/office/drawing/2014/main" id="{93B84C40-072B-5942-A348-C5D40C5C5F0A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email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348"/>
          <a:stretch/>
        </p:blipFill>
        <p:spPr>
          <a:xfrm>
            <a:off x="228600" y="346843"/>
            <a:ext cx="7801268" cy="11603419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8577072" y="4503510"/>
            <a:ext cx="15571978" cy="470898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lvl="0" algn="ctr"/>
            <a:r>
              <a:rPr lang="en-US" sz="8000" b="1" dirty="0">
                <a:solidFill>
                  <a:srgbClr val="1A31B5"/>
                </a:solidFill>
              </a:rPr>
              <a:t>The Magician's Copywriting Shortcut</a:t>
            </a:r>
          </a:p>
          <a:p>
            <a:pPr lvl="0" algn="ctr"/>
            <a:endParaRPr lang="en-US" sz="8000" b="1" dirty="0">
              <a:solidFill>
                <a:srgbClr val="1A31B5"/>
              </a:solidFill>
            </a:endParaRPr>
          </a:p>
          <a:p>
            <a:pPr lvl="0" algn="ctr"/>
            <a:r>
              <a:rPr lang="en-US" sz="6000" b="1" dirty="0">
                <a:solidFill>
                  <a:srgbClr val="1A31B5"/>
                </a:solidFill>
              </a:rPr>
              <a:t>Module 1: Know Your Market &amp; Standing Out</a:t>
            </a:r>
          </a:p>
        </p:txBody>
      </p:sp>
      <p:pic>
        <p:nvPicPr>
          <p:cNvPr id="3" name="Picture 2" descr="A picture containing text&#10;&#10;Description automatically generated">
            <a:extLst>
              <a:ext uri="{FF2B5EF4-FFF2-40B4-BE49-F238E27FC236}">
                <a16:creationId xmlns:a16="http://schemas.microsoft.com/office/drawing/2014/main" id="{FB24C6BE-CE0A-5FB0-1FBF-F905693B5E4C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92608" y="4114800"/>
            <a:ext cx="8322476" cy="548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19523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DF3E45AB-6655-D65F-81CD-070042F030A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0D216601-3888-5136-CD03-2CA60652A29D}"/>
              </a:ext>
            </a:extLst>
          </p:cNvPr>
          <p:cNvSpPr/>
          <p:nvPr/>
        </p:nvSpPr>
        <p:spPr>
          <a:xfrm>
            <a:off x="1" y="0"/>
            <a:ext cx="8029868" cy="13716000"/>
          </a:xfrm>
          <a:prstGeom prst="rect">
            <a:avLst/>
          </a:prstGeom>
          <a:solidFill>
            <a:srgbClr val="1A31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Calibri Light" panose="020F0302020204030204" pitchFamily="34" charset="0"/>
            </a:endParaRPr>
          </a:p>
        </p:txBody>
      </p:sp>
      <p:pic>
        <p:nvPicPr>
          <p:cNvPr id="24" name="Picture 23" descr="A picture containing light&#10;&#10;Description automatically generated">
            <a:extLst>
              <a:ext uri="{FF2B5EF4-FFF2-40B4-BE49-F238E27FC236}">
                <a16:creationId xmlns:a16="http://schemas.microsoft.com/office/drawing/2014/main" id="{007A63E9-55E4-CD8E-8DC8-BCB1CE6AC250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email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348"/>
          <a:stretch/>
        </p:blipFill>
        <p:spPr>
          <a:xfrm>
            <a:off x="228600" y="346843"/>
            <a:ext cx="7801268" cy="11603419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AE1BF4E6-8F79-C303-BC80-551E5A46C4E1}"/>
              </a:ext>
            </a:extLst>
          </p:cNvPr>
          <p:cNvSpPr txBox="1"/>
          <p:nvPr/>
        </p:nvSpPr>
        <p:spPr>
          <a:xfrm>
            <a:off x="10990264" y="2666083"/>
            <a:ext cx="10393362" cy="838383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>
              <a:lnSpc>
                <a:spcPct val="80000"/>
              </a:lnSpc>
            </a:pPr>
            <a:r>
              <a:rPr lang="en-US" sz="9600" b="1" dirty="0">
                <a:solidFill>
                  <a:srgbClr val="5284E7"/>
                </a:solidFill>
                <a:latin typeface="Calibri" panose="020F0502020204030204" pitchFamily="34" charset="0"/>
                <a:ea typeface="Montserrat Semi" charset="0"/>
                <a:cs typeface="Montserrat Semi" charset="0"/>
              </a:rPr>
              <a:t>Preschools:</a:t>
            </a:r>
          </a:p>
          <a:p>
            <a:pPr algn="ctr">
              <a:lnSpc>
                <a:spcPct val="80000"/>
              </a:lnSpc>
            </a:pPr>
            <a:endParaRPr lang="en-US" sz="9600" b="1" dirty="0">
              <a:solidFill>
                <a:srgbClr val="5284E7"/>
              </a:solidFill>
              <a:latin typeface="Calibri" panose="020F0502020204030204" pitchFamily="34" charset="0"/>
              <a:ea typeface="Montserrat Semi" charset="0"/>
              <a:cs typeface="Montserrat Semi" charset="0"/>
            </a:endParaRPr>
          </a:p>
          <a:p>
            <a:pPr marL="1143000" indent="-1143000">
              <a:lnSpc>
                <a:spcPct val="80000"/>
              </a:lnSpc>
              <a:buFontTx/>
              <a:buChar char="-"/>
            </a:pPr>
            <a:r>
              <a:rPr lang="en-US" sz="6000" b="1" dirty="0">
                <a:solidFill>
                  <a:schemeClr val="tx2"/>
                </a:solidFill>
                <a:latin typeface="Calibri" panose="020F0502020204030204" pitchFamily="34" charset="0"/>
                <a:ea typeface="Montserrat Semi" charset="0"/>
                <a:cs typeface="Montserrat Semi" charset="0"/>
              </a:rPr>
              <a:t>BOOKER: Director/owner</a:t>
            </a:r>
          </a:p>
          <a:p>
            <a:pPr marL="1143000" indent="-1143000">
              <a:lnSpc>
                <a:spcPct val="80000"/>
              </a:lnSpc>
              <a:buFontTx/>
              <a:buChar char="-"/>
            </a:pPr>
            <a:r>
              <a:rPr lang="en-US" sz="6000" b="1" dirty="0">
                <a:solidFill>
                  <a:schemeClr val="tx2"/>
                </a:solidFill>
                <a:latin typeface="Calibri" panose="020F0502020204030204" pitchFamily="34" charset="0"/>
                <a:ea typeface="Montserrat Semi" charset="0"/>
                <a:cs typeface="Montserrat Semi" charset="0"/>
              </a:rPr>
              <a:t>Good time for the kids</a:t>
            </a:r>
          </a:p>
          <a:p>
            <a:pPr marL="1143000" indent="-1143000">
              <a:lnSpc>
                <a:spcPct val="80000"/>
              </a:lnSpc>
              <a:buFontTx/>
              <a:buChar char="-"/>
            </a:pPr>
            <a:r>
              <a:rPr lang="en-US" sz="6000" b="1" dirty="0">
                <a:solidFill>
                  <a:schemeClr val="tx2"/>
                </a:solidFill>
                <a:latin typeface="Calibri" panose="020F0502020204030204" pitchFamily="34" charset="0"/>
                <a:ea typeface="Montserrat Semi" charset="0"/>
                <a:cs typeface="Montserrat Semi" charset="0"/>
              </a:rPr>
              <a:t>Interactive</a:t>
            </a:r>
          </a:p>
          <a:p>
            <a:pPr marL="1143000" indent="-1143000">
              <a:lnSpc>
                <a:spcPct val="80000"/>
              </a:lnSpc>
              <a:buFontTx/>
              <a:buChar char="-"/>
            </a:pPr>
            <a:r>
              <a:rPr lang="en-US" sz="6000" b="1" dirty="0">
                <a:solidFill>
                  <a:schemeClr val="tx2"/>
                </a:solidFill>
                <a:latin typeface="Calibri" panose="020F0502020204030204" pitchFamily="34" charset="0"/>
                <a:ea typeface="Montserrat Semi" charset="0"/>
                <a:cs typeface="Montserrat Semi" charset="0"/>
              </a:rPr>
              <a:t>Show parents the center brings in cool stuff to justify their fees</a:t>
            </a:r>
          </a:p>
          <a:p>
            <a:pPr marL="1143000" indent="-1143000">
              <a:lnSpc>
                <a:spcPct val="80000"/>
              </a:lnSpc>
              <a:buFontTx/>
              <a:buChar char="-"/>
            </a:pPr>
            <a:r>
              <a:rPr lang="en-US" sz="6000" b="1" dirty="0">
                <a:solidFill>
                  <a:schemeClr val="tx2"/>
                </a:solidFill>
                <a:latin typeface="Calibri" panose="020F0502020204030204" pitchFamily="34" charset="0"/>
                <a:ea typeface="Montserrat Semi" charset="0"/>
                <a:cs typeface="Montserrat Semi" charset="0"/>
              </a:rPr>
              <a:t>Appropriate for ages 2-5</a:t>
            </a:r>
          </a:p>
          <a:p>
            <a:pPr marL="1143000" indent="-1143000">
              <a:lnSpc>
                <a:spcPct val="80000"/>
              </a:lnSpc>
              <a:buFontTx/>
              <a:buChar char="-"/>
            </a:pPr>
            <a:r>
              <a:rPr lang="en-US" sz="6000" b="1" dirty="0">
                <a:solidFill>
                  <a:schemeClr val="tx2"/>
                </a:solidFill>
                <a:latin typeface="Calibri" panose="020F0502020204030204" pitchFamily="34" charset="0"/>
                <a:ea typeface="Montserrat Semi" charset="0"/>
                <a:cs typeface="Montserrat Semi" charset="0"/>
              </a:rPr>
              <a:t>Easy &amp; fast setup</a:t>
            </a:r>
          </a:p>
        </p:txBody>
      </p:sp>
      <p:pic>
        <p:nvPicPr>
          <p:cNvPr id="3" name="Picture 2" descr="A picture containing text&#10;&#10;Description automatically generated">
            <a:extLst>
              <a:ext uri="{FF2B5EF4-FFF2-40B4-BE49-F238E27FC236}">
                <a16:creationId xmlns:a16="http://schemas.microsoft.com/office/drawing/2014/main" id="{50ABF9EE-1FE8-0885-6F17-EA325BDA2B7C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92608" y="4114800"/>
            <a:ext cx="8322476" cy="548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98330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501E753D-543A-9F7B-A119-750C205BD7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0D3C2D3A-0F68-009D-B079-BC4829F34C55}"/>
              </a:ext>
            </a:extLst>
          </p:cNvPr>
          <p:cNvSpPr/>
          <p:nvPr/>
        </p:nvSpPr>
        <p:spPr>
          <a:xfrm>
            <a:off x="1" y="0"/>
            <a:ext cx="8029868" cy="13716000"/>
          </a:xfrm>
          <a:prstGeom prst="rect">
            <a:avLst/>
          </a:prstGeom>
          <a:solidFill>
            <a:srgbClr val="1A31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Calibri Light" panose="020F0302020204030204" pitchFamily="34" charset="0"/>
            </a:endParaRPr>
          </a:p>
        </p:txBody>
      </p:sp>
      <p:pic>
        <p:nvPicPr>
          <p:cNvPr id="24" name="Picture 23" descr="A picture containing light&#10;&#10;Description automatically generated">
            <a:extLst>
              <a:ext uri="{FF2B5EF4-FFF2-40B4-BE49-F238E27FC236}">
                <a16:creationId xmlns:a16="http://schemas.microsoft.com/office/drawing/2014/main" id="{56D0ACF5-821B-0905-F6FC-B55F0C028051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email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348"/>
          <a:stretch/>
        </p:blipFill>
        <p:spPr>
          <a:xfrm>
            <a:off x="228600" y="346843"/>
            <a:ext cx="7801268" cy="11603419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656D95C9-C1BB-13D5-E264-D2C9B90CA52C}"/>
              </a:ext>
            </a:extLst>
          </p:cNvPr>
          <p:cNvSpPr txBox="1"/>
          <p:nvPr/>
        </p:nvSpPr>
        <p:spPr>
          <a:xfrm>
            <a:off x="10990264" y="2296752"/>
            <a:ext cx="10393362" cy="912249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>
              <a:lnSpc>
                <a:spcPct val="80000"/>
              </a:lnSpc>
            </a:pPr>
            <a:r>
              <a:rPr lang="en-US" sz="9600" b="1" dirty="0">
                <a:solidFill>
                  <a:srgbClr val="5284E7"/>
                </a:solidFill>
                <a:latin typeface="Calibri" panose="020F0502020204030204" pitchFamily="34" charset="0"/>
                <a:ea typeface="Montserrat Semi" charset="0"/>
                <a:cs typeface="Montserrat Semi" charset="0"/>
              </a:rPr>
              <a:t>Libraries:</a:t>
            </a:r>
          </a:p>
          <a:p>
            <a:pPr algn="ctr">
              <a:lnSpc>
                <a:spcPct val="80000"/>
              </a:lnSpc>
            </a:pPr>
            <a:endParaRPr lang="en-US" sz="9600" b="1" dirty="0">
              <a:solidFill>
                <a:srgbClr val="5284E7"/>
              </a:solidFill>
              <a:latin typeface="Calibri" panose="020F0502020204030204" pitchFamily="34" charset="0"/>
              <a:ea typeface="Montserrat Semi" charset="0"/>
              <a:cs typeface="Montserrat Semi" charset="0"/>
            </a:endParaRPr>
          </a:p>
          <a:p>
            <a:pPr marL="1143000" indent="-1143000">
              <a:lnSpc>
                <a:spcPct val="80000"/>
              </a:lnSpc>
              <a:buFontTx/>
              <a:buChar char="-"/>
            </a:pPr>
            <a:r>
              <a:rPr lang="en-US" sz="6000" b="1" dirty="0">
                <a:solidFill>
                  <a:schemeClr val="tx2"/>
                </a:solidFill>
                <a:latin typeface="Calibri" panose="020F0502020204030204" pitchFamily="34" charset="0"/>
                <a:ea typeface="Montserrat Semi" charset="0"/>
                <a:cs typeface="Montserrat Semi" charset="0"/>
              </a:rPr>
              <a:t>BOOKER: Librarians</a:t>
            </a:r>
          </a:p>
          <a:p>
            <a:pPr marL="1143000" indent="-1143000">
              <a:lnSpc>
                <a:spcPct val="80000"/>
              </a:lnSpc>
              <a:buFontTx/>
              <a:buChar char="-"/>
            </a:pPr>
            <a:r>
              <a:rPr lang="en-US" sz="6000" b="1" dirty="0">
                <a:solidFill>
                  <a:schemeClr val="tx2"/>
                </a:solidFill>
                <a:latin typeface="Calibri" panose="020F0502020204030204" pitchFamily="34" charset="0"/>
                <a:ea typeface="Montserrat Semi" charset="0"/>
                <a:cs typeface="Montserrat Semi" charset="0"/>
              </a:rPr>
              <a:t>Good time for the kids</a:t>
            </a:r>
          </a:p>
          <a:p>
            <a:pPr marL="1143000" indent="-1143000">
              <a:lnSpc>
                <a:spcPct val="80000"/>
              </a:lnSpc>
              <a:buFontTx/>
              <a:buChar char="-"/>
            </a:pPr>
            <a:r>
              <a:rPr lang="en-US" sz="6000" b="1" dirty="0">
                <a:solidFill>
                  <a:schemeClr val="tx2"/>
                </a:solidFill>
                <a:latin typeface="Calibri" panose="020F0502020204030204" pitchFamily="34" charset="0"/>
                <a:ea typeface="Montserrat Semi" charset="0"/>
                <a:cs typeface="Montserrat Semi" charset="0"/>
              </a:rPr>
              <a:t>Interactive</a:t>
            </a:r>
          </a:p>
          <a:p>
            <a:pPr marL="1143000" indent="-1143000">
              <a:lnSpc>
                <a:spcPct val="80000"/>
              </a:lnSpc>
              <a:buFontTx/>
              <a:buChar char="-"/>
            </a:pPr>
            <a:r>
              <a:rPr lang="en-US" sz="6000" b="1" dirty="0">
                <a:solidFill>
                  <a:schemeClr val="tx2"/>
                </a:solidFill>
                <a:latin typeface="Calibri" panose="020F0502020204030204" pitchFamily="34" charset="0"/>
                <a:ea typeface="Montserrat Semi" charset="0"/>
                <a:cs typeface="Montserrat Semi" charset="0"/>
              </a:rPr>
              <a:t>Focused on reading</a:t>
            </a:r>
          </a:p>
          <a:p>
            <a:pPr marL="1143000" indent="-1143000">
              <a:lnSpc>
                <a:spcPct val="80000"/>
              </a:lnSpc>
              <a:buFontTx/>
              <a:buChar char="-"/>
            </a:pPr>
            <a:r>
              <a:rPr lang="en-US" sz="6000" b="1" dirty="0">
                <a:solidFill>
                  <a:schemeClr val="tx2"/>
                </a:solidFill>
                <a:latin typeface="Calibri" panose="020F0502020204030204" pitchFamily="34" charset="0"/>
                <a:ea typeface="Montserrat Semi" charset="0"/>
                <a:cs typeface="Montserrat Semi" charset="0"/>
              </a:rPr>
              <a:t>Summer Reading Program</a:t>
            </a:r>
          </a:p>
          <a:p>
            <a:pPr marL="1143000" indent="-1143000">
              <a:lnSpc>
                <a:spcPct val="80000"/>
              </a:lnSpc>
              <a:buFontTx/>
              <a:buChar char="-"/>
            </a:pPr>
            <a:r>
              <a:rPr lang="en-US" sz="6000" b="1" dirty="0">
                <a:solidFill>
                  <a:schemeClr val="tx2"/>
                </a:solidFill>
                <a:latin typeface="Calibri" panose="020F0502020204030204" pitchFamily="34" charset="0"/>
                <a:ea typeface="Montserrat Semi" charset="0"/>
                <a:cs typeface="Montserrat Semi" charset="0"/>
              </a:rPr>
              <a:t>Holidays</a:t>
            </a:r>
          </a:p>
          <a:p>
            <a:pPr marL="1143000" indent="-1143000">
              <a:lnSpc>
                <a:spcPct val="80000"/>
              </a:lnSpc>
              <a:buFontTx/>
              <a:buChar char="-"/>
            </a:pPr>
            <a:r>
              <a:rPr lang="en-US" sz="6000" b="1" dirty="0">
                <a:solidFill>
                  <a:schemeClr val="tx2"/>
                </a:solidFill>
                <a:latin typeface="Calibri" panose="020F0502020204030204" pitchFamily="34" charset="0"/>
                <a:ea typeface="Montserrat Semi" charset="0"/>
                <a:cs typeface="Montserrat Semi" charset="0"/>
              </a:rPr>
              <a:t>Appropriate for ages 4-12 &amp; parents</a:t>
            </a:r>
          </a:p>
          <a:p>
            <a:pPr marL="1143000" indent="-1143000">
              <a:lnSpc>
                <a:spcPct val="80000"/>
              </a:lnSpc>
              <a:buFontTx/>
              <a:buChar char="-"/>
            </a:pPr>
            <a:r>
              <a:rPr lang="en-US" sz="6000" b="1" dirty="0">
                <a:solidFill>
                  <a:schemeClr val="tx2"/>
                </a:solidFill>
                <a:latin typeface="Calibri" panose="020F0502020204030204" pitchFamily="34" charset="0"/>
                <a:ea typeface="Montserrat Semi" charset="0"/>
                <a:cs typeface="Montserrat Semi" charset="0"/>
              </a:rPr>
              <a:t>Easy &amp; fast setup</a:t>
            </a:r>
          </a:p>
        </p:txBody>
      </p:sp>
      <p:pic>
        <p:nvPicPr>
          <p:cNvPr id="3" name="Picture 2" descr="A picture containing text&#10;&#10;Description automatically generated">
            <a:extLst>
              <a:ext uri="{FF2B5EF4-FFF2-40B4-BE49-F238E27FC236}">
                <a16:creationId xmlns:a16="http://schemas.microsoft.com/office/drawing/2014/main" id="{DB669039-9EF9-41BF-2EE4-55E93EE994A4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92608" y="4114800"/>
            <a:ext cx="8322476" cy="548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44356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C4C78FBF-971F-C7AF-3A3D-4AEF3D63A97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7F22C7B5-C1ED-4798-6465-E09C75D1D8BF}"/>
              </a:ext>
            </a:extLst>
          </p:cNvPr>
          <p:cNvSpPr/>
          <p:nvPr/>
        </p:nvSpPr>
        <p:spPr>
          <a:xfrm>
            <a:off x="1" y="0"/>
            <a:ext cx="8029868" cy="13716000"/>
          </a:xfrm>
          <a:prstGeom prst="rect">
            <a:avLst/>
          </a:prstGeom>
          <a:solidFill>
            <a:srgbClr val="1A31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Calibri Light" panose="020F0302020204030204" pitchFamily="34" charset="0"/>
            </a:endParaRPr>
          </a:p>
        </p:txBody>
      </p:sp>
      <p:pic>
        <p:nvPicPr>
          <p:cNvPr id="24" name="Picture 23" descr="A picture containing light&#10;&#10;Description automatically generated">
            <a:extLst>
              <a:ext uri="{FF2B5EF4-FFF2-40B4-BE49-F238E27FC236}">
                <a16:creationId xmlns:a16="http://schemas.microsoft.com/office/drawing/2014/main" id="{172F1BC9-B790-B6B0-1BE7-DB10A8A66115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email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348"/>
          <a:stretch/>
        </p:blipFill>
        <p:spPr>
          <a:xfrm>
            <a:off x="228600" y="346843"/>
            <a:ext cx="7801268" cy="11603419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66514C7E-7FBE-67ED-134A-AE3E9E9846D8}"/>
              </a:ext>
            </a:extLst>
          </p:cNvPr>
          <p:cNvSpPr txBox="1"/>
          <p:nvPr/>
        </p:nvSpPr>
        <p:spPr>
          <a:xfrm>
            <a:off x="10990264" y="2666083"/>
            <a:ext cx="10393362" cy="838383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>
              <a:lnSpc>
                <a:spcPct val="80000"/>
              </a:lnSpc>
            </a:pPr>
            <a:r>
              <a:rPr lang="en-US" sz="9600" b="1" dirty="0">
                <a:solidFill>
                  <a:srgbClr val="5284E7"/>
                </a:solidFill>
                <a:latin typeface="Calibri" panose="020F0502020204030204" pitchFamily="34" charset="0"/>
                <a:ea typeface="Montserrat Semi" charset="0"/>
                <a:cs typeface="Montserrat Semi" charset="0"/>
              </a:rPr>
              <a:t>YA/Teen Libraries:</a:t>
            </a:r>
          </a:p>
          <a:p>
            <a:pPr algn="ctr">
              <a:lnSpc>
                <a:spcPct val="80000"/>
              </a:lnSpc>
            </a:pPr>
            <a:endParaRPr lang="en-US" sz="9600" b="1" dirty="0">
              <a:solidFill>
                <a:srgbClr val="5284E7"/>
              </a:solidFill>
              <a:latin typeface="Calibri" panose="020F0502020204030204" pitchFamily="34" charset="0"/>
              <a:ea typeface="Montserrat Semi" charset="0"/>
              <a:cs typeface="Montserrat Semi" charset="0"/>
            </a:endParaRPr>
          </a:p>
          <a:p>
            <a:pPr marL="1143000" indent="-1143000">
              <a:lnSpc>
                <a:spcPct val="80000"/>
              </a:lnSpc>
              <a:buFontTx/>
              <a:buChar char="-"/>
            </a:pPr>
            <a:r>
              <a:rPr lang="en-US" sz="6000" b="1" dirty="0">
                <a:solidFill>
                  <a:schemeClr val="tx2"/>
                </a:solidFill>
                <a:latin typeface="Calibri" panose="020F0502020204030204" pitchFamily="34" charset="0"/>
                <a:ea typeface="Montserrat Semi" charset="0"/>
                <a:cs typeface="Montserrat Semi" charset="0"/>
              </a:rPr>
              <a:t>BOOKER: Teen/YA Librarians</a:t>
            </a:r>
          </a:p>
          <a:p>
            <a:pPr marL="1143000" indent="-1143000">
              <a:lnSpc>
                <a:spcPct val="80000"/>
              </a:lnSpc>
              <a:buFontTx/>
              <a:buChar char="-"/>
            </a:pPr>
            <a:r>
              <a:rPr lang="en-US" sz="6000" b="1" dirty="0">
                <a:solidFill>
                  <a:schemeClr val="tx2"/>
                </a:solidFill>
                <a:latin typeface="Calibri" panose="020F0502020204030204" pitchFamily="34" charset="0"/>
                <a:ea typeface="Montserrat Semi" charset="0"/>
                <a:cs typeface="Montserrat Semi" charset="0"/>
              </a:rPr>
              <a:t>Good time for the kids</a:t>
            </a:r>
          </a:p>
          <a:p>
            <a:pPr marL="1143000" indent="-1143000">
              <a:lnSpc>
                <a:spcPct val="80000"/>
              </a:lnSpc>
              <a:buFontTx/>
              <a:buChar char="-"/>
            </a:pPr>
            <a:r>
              <a:rPr lang="en-US" sz="6000" b="1" dirty="0">
                <a:solidFill>
                  <a:schemeClr val="tx2"/>
                </a:solidFill>
                <a:latin typeface="Calibri" panose="020F0502020204030204" pitchFamily="34" charset="0"/>
                <a:ea typeface="Montserrat Semi" charset="0"/>
                <a:cs typeface="Montserrat Semi" charset="0"/>
              </a:rPr>
              <a:t>Interactive</a:t>
            </a:r>
          </a:p>
          <a:p>
            <a:pPr marL="1143000" indent="-1143000">
              <a:lnSpc>
                <a:spcPct val="80000"/>
              </a:lnSpc>
              <a:buFontTx/>
              <a:buChar char="-"/>
            </a:pPr>
            <a:r>
              <a:rPr lang="en-US" sz="6000" b="1" dirty="0">
                <a:solidFill>
                  <a:schemeClr val="tx2"/>
                </a:solidFill>
                <a:latin typeface="Calibri" panose="020F0502020204030204" pitchFamily="34" charset="0"/>
                <a:ea typeface="Montserrat Semi" charset="0"/>
                <a:cs typeface="Montserrat Semi" charset="0"/>
              </a:rPr>
              <a:t>Focused on reading</a:t>
            </a:r>
          </a:p>
          <a:p>
            <a:pPr marL="1143000" indent="-1143000">
              <a:lnSpc>
                <a:spcPct val="80000"/>
              </a:lnSpc>
              <a:buFontTx/>
              <a:buChar char="-"/>
            </a:pPr>
            <a:r>
              <a:rPr lang="en-US" sz="6000" b="1" dirty="0">
                <a:solidFill>
                  <a:schemeClr val="tx2"/>
                </a:solidFill>
                <a:latin typeface="Calibri" panose="020F0502020204030204" pitchFamily="34" charset="0"/>
                <a:ea typeface="Montserrat Semi" charset="0"/>
                <a:cs typeface="Montserrat Semi" charset="0"/>
              </a:rPr>
              <a:t>Holidays</a:t>
            </a:r>
          </a:p>
          <a:p>
            <a:pPr marL="1143000" indent="-1143000">
              <a:lnSpc>
                <a:spcPct val="80000"/>
              </a:lnSpc>
              <a:buFontTx/>
              <a:buChar char="-"/>
            </a:pPr>
            <a:r>
              <a:rPr lang="en-US" sz="6000" b="1" dirty="0">
                <a:solidFill>
                  <a:schemeClr val="tx2"/>
                </a:solidFill>
                <a:latin typeface="Calibri" panose="020F0502020204030204" pitchFamily="34" charset="0"/>
                <a:ea typeface="Montserrat Semi" charset="0"/>
                <a:cs typeface="Montserrat Semi" charset="0"/>
              </a:rPr>
              <a:t>Appropriate for ages 12-18 &amp; parents</a:t>
            </a:r>
          </a:p>
          <a:p>
            <a:pPr marL="1143000" indent="-1143000">
              <a:lnSpc>
                <a:spcPct val="80000"/>
              </a:lnSpc>
              <a:buFontTx/>
              <a:buChar char="-"/>
            </a:pPr>
            <a:r>
              <a:rPr lang="en-US" sz="6000" b="1" dirty="0">
                <a:solidFill>
                  <a:schemeClr val="tx2"/>
                </a:solidFill>
                <a:latin typeface="Calibri" panose="020F0502020204030204" pitchFamily="34" charset="0"/>
                <a:ea typeface="Montserrat Semi" charset="0"/>
                <a:cs typeface="Montserrat Semi" charset="0"/>
              </a:rPr>
              <a:t>Easy &amp; fast setup</a:t>
            </a:r>
          </a:p>
        </p:txBody>
      </p:sp>
      <p:pic>
        <p:nvPicPr>
          <p:cNvPr id="3" name="Picture 2" descr="A picture containing text&#10;&#10;Description automatically generated">
            <a:extLst>
              <a:ext uri="{FF2B5EF4-FFF2-40B4-BE49-F238E27FC236}">
                <a16:creationId xmlns:a16="http://schemas.microsoft.com/office/drawing/2014/main" id="{122B8A8F-EC4F-DA0E-8C75-AE8FEE363FFB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92608" y="4114800"/>
            <a:ext cx="8322476" cy="548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0844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2596F117-E1FD-BE29-01B3-D1DF79D99E2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028C7812-7D49-4A8F-7646-A2A8D39891AD}"/>
              </a:ext>
            </a:extLst>
          </p:cNvPr>
          <p:cNvSpPr/>
          <p:nvPr/>
        </p:nvSpPr>
        <p:spPr>
          <a:xfrm>
            <a:off x="1" y="0"/>
            <a:ext cx="8029868" cy="13716000"/>
          </a:xfrm>
          <a:prstGeom prst="rect">
            <a:avLst/>
          </a:prstGeom>
          <a:solidFill>
            <a:srgbClr val="1A31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Calibri Light" panose="020F0302020204030204" pitchFamily="34" charset="0"/>
            </a:endParaRPr>
          </a:p>
        </p:txBody>
      </p:sp>
      <p:pic>
        <p:nvPicPr>
          <p:cNvPr id="24" name="Picture 23" descr="A picture containing light&#10;&#10;Description automatically generated">
            <a:extLst>
              <a:ext uri="{FF2B5EF4-FFF2-40B4-BE49-F238E27FC236}">
                <a16:creationId xmlns:a16="http://schemas.microsoft.com/office/drawing/2014/main" id="{4A4924D2-1DDD-9233-F0B0-6306DE7DBE2E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email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348"/>
          <a:stretch/>
        </p:blipFill>
        <p:spPr>
          <a:xfrm>
            <a:off x="228600" y="346843"/>
            <a:ext cx="7801268" cy="11603419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C4F836D7-0DC2-DBD1-2257-D8A5AD468F73}"/>
              </a:ext>
            </a:extLst>
          </p:cNvPr>
          <p:cNvSpPr txBox="1"/>
          <p:nvPr/>
        </p:nvSpPr>
        <p:spPr>
          <a:xfrm>
            <a:off x="10990264" y="2666083"/>
            <a:ext cx="10393362" cy="838383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>
              <a:lnSpc>
                <a:spcPct val="80000"/>
              </a:lnSpc>
            </a:pPr>
            <a:r>
              <a:rPr lang="en-US" sz="9600" b="1" dirty="0">
                <a:solidFill>
                  <a:srgbClr val="5284E7"/>
                </a:solidFill>
                <a:latin typeface="Calibri" panose="020F0502020204030204" pitchFamily="34" charset="0"/>
                <a:ea typeface="Montserrat Semi" charset="0"/>
                <a:cs typeface="Montserrat Semi" charset="0"/>
              </a:rPr>
              <a:t>Adult Libraries:</a:t>
            </a:r>
          </a:p>
          <a:p>
            <a:pPr algn="ctr">
              <a:lnSpc>
                <a:spcPct val="80000"/>
              </a:lnSpc>
            </a:pPr>
            <a:endParaRPr lang="en-US" sz="9600" b="1" dirty="0">
              <a:solidFill>
                <a:srgbClr val="5284E7"/>
              </a:solidFill>
              <a:latin typeface="Calibri" panose="020F0502020204030204" pitchFamily="34" charset="0"/>
              <a:ea typeface="Montserrat Semi" charset="0"/>
              <a:cs typeface="Montserrat Semi" charset="0"/>
            </a:endParaRPr>
          </a:p>
          <a:p>
            <a:pPr marL="1143000" indent="-1143000">
              <a:lnSpc>
                <a:spcPct val="80000"/>
              </a:lnSpc>
              <a:buFontTx/>
              <a:buChar char="-"/>
            </a:pPr>
            <a:r>
              <a:rPr lang="en-US" sz="6000" b="1" dirty="0">
                <a:solidFill>
                  <a:schemeClr val="tx2"/>
                </a:solidFill>
                <a:latin typeface="Calibri" panose="020F0502020204030204" pitchFamily="34" charset="0"/>
                <a:ea typeface="Montserrat Semi" charset="0"/>
                <a:cs typeface="Montserrat Semi" charset="0"/>
              </a:rPr>
              <a:t>BOOKER: Library Director or Adult Services Librarians</a:t>
            </a:r>
          </a:p>
          <a:p>
            <a:pPr marL="1143000" indent="-1143000">
              <a:lnSpc>
                <a:spcPct val="80000"/>
              </a:lnSpc>
              <a:buFontTx/>
              <a:buChar char="-"/>
            </a:pPr>
            <a:r>
              <a:rPr lang="en-US" sz="6000" b="1" dirty="0">
                <a:solidFill>
                  <a:schemeClr val="tx2"/>
                </a:solidFill>
                <a:latin typeface="Calibri" panose="020F0502020204030204" pitchFamily="34" charset="0"/>
                <a:ea typeface="Montserrat Semi" charset="0"/>
                <a:cs typeface="Montserrat Semi" charset="0"/>
              </a:rPr>
              <a:t>Good time for the adults</a:t>
            </a:r>
          </a:p>
          <a:p>
            <a:pPr marL="1143000" indent="-1143000">
              <a:lnSpc>
                <a:spcPct val="80000"/>
              </a:lnSpc>
              <a:buFontTx/>
              <a:buChar char="-"/>
            </a:pPr>
            <a:r>
              <a:rPr lang="en-US" sz="6000" b="1" dirty="0">
                <a:solidFill>
                  <a:schemeClr val="tx2"/>
                </a:solidFill>
                <a:latin typeface="Calibri" panose="020F0502020204030204" pitchFamily="34" charset="0"/>
                <a:ea typeface="Montserrat Semi" charset="0"/>
                <a:cs typeface="Montserrat Semi" charset="0"/>
              </a:rPr>
              <a:t>Interactive</a:t>
            </a:r>
          </a:p>
          <a:p>
            <a:pPr marL="1143000" indent="-1143000">
              <a:lnSpc>
                <a:spcPct val="80000"/>
              </a:lnSpc>
              <a:buFontTx/>
              <a:buChar char="-"/>
            </a:pPr>
            <a:r>
              <a:rPr lang="en-US" sz="6000" b="1" dirty="0">
                <a:solidFill>
                  <a:schemeClr val="tx2"/>
                </a:solidFill>
                <a:latin typeface="Calibri" panose="020F0502020204030204" pitchFamily="34" charset="0"/>
                <a:ea typeface="Montserrat Semi" charset="0"/>
                <a:cs typeface="Montserrat Semi" charset="0"/>
              </a:rPr>
              <a:t>Focused on reading</a:t>
            </a:r>
          </a:p>
          <a:p>
            <a:pPr marL="1143000" indent="-1143000">
              <a:lnSpc>
                <a:spcPct val="80000"/>
              </a:lnSpc>
              <a:buFontTx/>
              <a:buChar char="-"/>
            </a:pPr>
            <a:r>
              <a:rPr lang="en-US" sz="6000" b="1" dirty="0">
                <a:solidFill>
                  <a:schemeClr val="tx2"/>
                </a:solidFill>
                <a:latin typeface="Calibri" panose="020F0502020204030204" pitchFamily="34" charset="0"/>
                <a:ea typeface="Montserrat Semi" charset="0"/>
                <a:cs typeface="Montserrat Semi" charset="0"/>
              </a:rPr>
              <a:t>Holidays</a:t>
            </a:r>
          </a:p>
          <a:p>
            <a:pPr marL="1143000" indent="-1143000">
              <a:lnSpc>
                <a:spcPct val="80000"/>
              </a:lnSpc>
              <a:buFontTx/>
              <a:buChar char="-"/>
            </a:pPr>
            <a:r>
              <a:rPr lang="en-US" sz="6000" b="1" dirty="0">
                <a:solidFill>
                  <a:schemeClr val="tx2"/>
                </a:solidFill>
                <a:latin typeface="Calibri" panose="020F0502020204030204" pitchFamily="34" charset="0"/>
                <a:ea typeface="Montserrat Semi" charset="0"/>
                <a:cs typeface="Montserrat Semi" charset="0"/>
              </a:rPr>
              <a:t>Appropriate for adults</a:t>
            </a:r>
          </a:p>
          <a:p>
            <a:pPr marL="1143000" indent="-1143000">
              <a:lnSpc>
                <a:spcPct val="80000"/>
              </a:lnSpc>
              <a:buFontTx/>
              <a:buChar char="-"/>
            </a:pPr>
            <a:r>
              <a:rPr lang="en-US" sz="6000" b="1" dirty="0">
                <a:solidFill>
                  <a:schemeClr val="tx2"/>
                </a:solidFill>
                <a:latin typeface="Calibri" panose="020F0502020204030204" pitchFamily="34" charset="0"/>
                <a:ea typeface="Montserrat Semi" charset="0"/>
                <a:cs typeface="Montserrat Semi" charset="0"/>
              </a:rPr>
              <a:t>Easy &amp; fast setup</a:t>
            </a:r>
          </a:p>
        </p:txBody>
      </p:sp>
      <p:pic>
        <p:nvPicPr>
          <p:cNvPr id="3" name="Picture 2" descr="A picture containing text&#10;&#10;Description automatically generated">
            <a:extLst>
              <a:ext uri="{FF2B5EF4-FFF2-40B4-BE49-F238E27FC236}">
                <a16:creationId xmlns:a16="http://schemas.microsoft.com/office/drawing/2014/main" id="{DF72D61B-93B3-C122-D3F9-D224AC94145F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92608" y="4114800"/>
            <a:ext cx="8322476" cy="548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66404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1DD71997-FBBF-2285-C16F-056A2CC18BB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7948CBC3-C5D1-8BD9-4235-A3685F3C2525}"/>
              </a:ext>
            </a:extLst>
          </p:cNvPr>
          <p:cNvSpPr/>
          <p:nvPr/>
        </p:nvSpPr>
        <p:spPr>
          <a:xfrm>
            <a:off x="1" y="0"/>
            <a:ext cx="8029868" cy="13716000"/>
          </a:xfrm>
          <a:prstGeom prst="rect">
            <a:avLst/>
          </a:prstGeom>
          <a:solidFill>
            <a:srgbClr val="1A31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Calibri Light" panose="020F0302020204030204" pitchFamily="34" charset="0"/>
            </a:endParaRPr>
          </a:p>
        </p:txBody>
      </p:sp>
      <p:pic>
        <p:nvPicPr>
          <p:cNvPr id="24" name="Picture 23" descr="A picture containing light&#10;&#10;Description automatically generated">
            <a:extLst>
              <a:ext uri="{FF2B5EF4-FFF2-40B4-BE49-F238E27FC236}">
                <a16:creationId xmlns:a16="http://schemas.microsoft.com/office/drawing/2014/main" id="{C33C8386-483D-0635-D638-41087AA11E41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email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348"/>
          <a:stretch/>
        </p:blipFill>
        <p:spPr>
          <a:xfrm>
            <a:off x="228600" y="346843"/>
            <a:ext cx="7801268" cy="11603419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AECBC558-B43A-C805-73D5-D9B94C59560F}"/>
              </a:ext>
            </a:extLst>
          </p:cNvPr>
          <p:cNvSpPr txBox="1"/>
          <p:nvPr/>
        </p:nvSpPr>
        <p:spPr>
          <a:xfrm>
            <a:off x="10990264" y="1927420"/>
            <a:ext cx="10393362" cy="986116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>
              <a:lnSpc>
                <a:spcPct val="80000"/>
              </a:lnSpc>
            </a:pPr>
            <a:r>
              <a:rPr lang="en-US" sz="9600" b="1" dirty="0">
                <a:solidFill>
                  <a:srgbClr val="5284E7"/>
                </a:solidFill>
                <a:latin typeface="Calibri" panose="020F0502020204030204" pitchFamily="34" charset="0"/>
                <a:ea typeface="Montserrat Semi" charset="0"/>
                <a:cs typeface="Montserrat Semi" charset="0"/>
              </a:rPr>
              <a:t>School Assemblies:</a:t>
            </a:r>
          </a:p>
          <a:p>
            <a:pPr algn="ctr">
              <a:lnSpc>
                <a:spcPct val="80000"/>
              </a:lnSpc>
            </a:pPr>
            <a:endParaRPr lang="en-US" sz="9600" b="1" dirty="0">
              <a:solidFill>
                <a:srgbClr val="5284E7"/>
              </a:solidFill>
              <a:latin typeface="Calibri" panose="020F0502020204030204" pitchFamily="34" charset="0"/>
              <a:ea typeface="Montserrat Semi" charset="0"/>
              <a:cs typeface="Montserrat Semi" charset="0"/>
            </a:endParaRPr>
          </a:p>
          <a:p>
            <a:pPr marL="1143000" indent="-1143000">
              <a:lnSpc>
                <a:spcPct val="80000"/>
              </a:lnSpc>
              <a:buFontTx/>
              <a:buChar char="-"/>
            </a:pPr>
            <a:r>
              <a:rPr lang="en-US" sz="6000" b="1" dirty="0">
                <a:solidFill>
                  <a:schemeClr val="tx2"/>
                </a:solidFill>
                <a:latin typeface="Calibri" panose="020F0502020204030204" pitchFamily="34" charset="0"/>
                <a:ea typeface="Montserrat Semi" charset="0"/>
                <a:cs typeface="Montserrat Semi" charset="0"/>
              </a:rPr>
              <a:t>BOOKERS: PTA/PTO, Principal, Media Specialist, Teacher, Counselor</a:t>
            </a:r>
          </a:p>
          <a:p>
            <a:pPr marL="1143000" indent="-1143000">
              <a:lnSpc>
                <a:spcPct val="80000"/>
              </a:lnSpc>
              <a:buFontTx/>
              <a:buChar char="-"/>
            </a:pPr>
            <a:r>
              <a:rPr lang="en-US" sz="6000" b="1" dirty="0">
                <a:solidFill>
                  <a:schemeClr val="tx2"/>
                </a:solidFill>
                <a:latin typeface="Calibri" panose="020F0502020204030204" pitchFamily="34" charset="0"/>
                <a:ea typeface="Montserrat Semi" charset="0"/>
                <a:cs typeface="Montserrat Semi" charset="0"/>
              </a:rPr>
              <a:t>Good time for the kids</a:t>
            </a:r>
          </a:p>
          <a:p>
            <a:pPr marL="1143000" indent="-1143000">
              <a:lnSpc>
                <a:spcPct val="80000"/>
              </a:lnSpc>
              <a:buFontTx/>
              <a:buChar char="-"/>
            </a:pPr>
            <a:r>
              <a:rPr lang="en-US" sz="6000" b="1" dirty="0">
                <a:solidFill>
                  <a:schemeClr val="tx2"/>
                </a:solidFill>
                <a:latin typeface="Calibri" panose="020F0502020204030204" pitchFamily="34" charset="0"/>
                <a:ea typeface="Montserrat Semi" charset="0"/>
                <a:cs typeface="Montserrat Semi" charset="0"/>
              </a:rPr>
              <a:t>Interactive</a:t>
            </a:r>
          </a:p>
          <a:p>
            <a:pPr marL="1143000" indent="-1143000">
              <a:lnSpc>
                <a:spcPct val="80000"/>
              </a:lnSpc>
              <a:buFontTx/>
              <a:buChar char="-"/>
            </a:pPr>
            <a:r>
              <a:rPr lang="en-US" sz="6000" b="1" dirty="0">
                <a:solidFill>
                  <a:schemeClr val="tx2"/>
                </a:solidFill>
                <a:latin typeface="Calibri" panose="020F0502020204030204" pitchFamily="34" charset="0"/>
                <a:ea typeface="Montserrat Semi" charset="0"/>
                <a:cs typeface="Montserrat Semi" charset="0"/>
              </a:rPr>
              <a:t>Focused on ‘hot topics’</a:t>
            </a:r>
          </a:p>
          <a:p>
            <a:pPr marL="1143000" indent="-1143000">
              <a:lnSpc>
                <a:spcPct val="80000"/>
              </a:lnSpc>
              <a:buFontTx/>
              <a:buChar char="-"/>
            </a:pPr>
            <a:r>
              <a:rPr lang="en-US" sz="6000" b="1" dirty="0">
                <a:solidFill>
                  <a:schemeClr val="tx2"/>
                </a:solidFill>
                <a:latin typeface="Calibri" panose="020F0502020204030204" pitchFamily="34" charset="0"/>
                <a:ea typeface="Montserrat Semi" charset="0"/>
                <a:cs typeface="Montserrat Semi" charset="0"/>
              </a:rPr>
              <a:t>Motivational/Educational</a:t>
            </a:r>
          </a:p>
          <a:p>
            <a:pPr marL="1143000" indent="-1143000">
              <a:lnSpc>
                <a:spcPct val="80000"/>
              </a:lnSpc>
              <a:buFontTx/>
              <a:buChar char="-"/>
            </a:pPr>
            <a:r>
              <a:rPr lang="en-US" sz="6000" b="1" dirty="0">
                <a:solidFill>
                  <a:schemeClr val="tx2"/>
                </a:solidFill>
                <a:latin typeface="Calibri" panose="020F0502020204030204" pitchFamily="34" charset="0"/>
                <a:ea typeface="Montserrat Semi" charset="0"/>
                <a:cs typeface="Montserrat Semi" charset="0"/>
              </a:rPr>
              <a:t>Appropriate for ages 4-12*</a:t>
            </a:r>
          </a:p>
          <a:p>
            <a:pPr marL="1143000" indent="-1143000">
              <a:lnSpc>
                <a:spcPct val="80000"/>
              </a:lnSpc>
              <a:buFontTx/>
              <a:buChar char="-"/>
            </a:pPr>
            <a:r>
              <a:rPr lang="en-US" sz="6000" b="1" dirty="0">
                <a:solidFill>
                  <a:schemeClr val="tx2"/>
                </a:solidFill>
                <a:latin typeface="Calibri" panose="020F0502020204030204" pitchFamily="34" charset="0"/>
                <a:ea typeface="Montserrat Semi" charset="0"/>
                <a:cs typeface="Montserrat Semi" charset="0"/>
              </a:rPr>
              <a:t>Must play to a big audience</a:t>
            </a:r>
          </a:p>
          <a:p>
            <a:pPr marL="1143000" indent="-1143000">
              <a:lnSpc>
                <a:spcPct val="80000"/>
              </a:lnSpc>
              <a:buFontTx/>
              <a:buChar char="-"/>
            </a:pPr>
            <a:r>
              <a:rPr lang="en-US" sz="6000" b="1" dirty="0">
                <a:solidFill>
                  <a:schemeClr val="tx2"/>
                </a:solidFill>
                <a:latin typeface="Calibri" panose="020F0502020204030204" pitchFamily="34" charset="0"/>
                <a:ea typeface="Montserrat Semi" charset="0"/>
                <a:cs typeface="Montserrat Semi" charset="0"/>
              </a:rPr>
              <a:t>Easy &amp; fast setup</a:t>
            </a:r>
          </a:p>
        </p:txBody>
      </p:sp>
      <p:pic>
        <p:nvPicPr>
          <p:cNvPr id="3" name="Picture 2" descr="A picture containing text&#10;&#10;Description automatically generated">
            <a:extLst>
              <a:ext uri="{FF2B5EF4-FFF2-40B4-BE49-F238E27FC236}">
                <a16:creationId xmlns:a16="http://schemas.microsoft.com/office/drawing/2014/main" id="{73703969-8245-2B13-D608-41D003D26B45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92608" y="4114800"/>
            <a:ext cx="8322476" cy="548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27009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62AAEF99-7B1D-E18D-936A-AF1AA2F6963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826EA657-B3AE-8FBE-0A51-50B9D1EA0DA6}"/>
              </a:ext>
            </a:extLst>
          </p:cNvPr>
          <p:cNvSpPr/>
          <p:nvPr/>
        </p:nvSpPr>
        <p:spPr>
          <a:xfrm>
            <a:off x="1" y="0"/>
            <a:ext cx="8029868" cy="13716000"/>
          </a:xfrm>
          <a:prstGeom prst="rect">
            <a:avLst/>
          </a:prstGeom>
          <a:solidFill>
            <a:srgbClr val="1A31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Calibri Light" panose="020F0302020204030204" pitchFamily="34" charset="0"/>
            </a:endParaRPr>
          </a:p>
        </p:txBody>
      </p:sp>
      <p:pic>
        <p:nvPicPr>
          <p:cNvPr id="24" name="Picture 23" descr="A picture containing light&#10;&#10;Description automatically generated">
            <a:extLst>
              <a:ext uri="{FF2B5EF4-FFF2-40B4-BE49-F238E27FC236}">
                <a16:creationId xmlns:a16="http://schemas.microsoft.com/office/drawing/2014/main" id="{5D7E8DE2-893A-76EF-4FA0-69908D93DB76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email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348"/>
          <a:stretch/>
        </p:blipFill>
        <p:spPr>
          <a:xfrm>
            <a:off x="228600" y="346843"/>
            <a:ext cx="7801268" cy="11603419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B2521EC1-6117-7034-4651-FDDF365A696D}"/>
              </a:ext>
            </a:extLst>
          </p:cNvPr>
          <p:cNvSpPr txBox="1"/>
          <p:nvPr/>
        </p:nvSpPr>
        <p:spPr>
          <a:xfrm>
            <a:off x="10990264" y="2296752"/>
            <a:ext cx="10393362" cy="912249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>
              <a:lnSpc>
                <a:spcPct val="80000"/>
              </a:lnSpc>
            </a:pPr>
            <a:r>
              <a:rPr lang="en-US" sz="9600" b="1" dirty="0">
                <a:solidFill>
                  <a:srgbClr val="5284E7"/>
                </a:solidFill>
                <a:latin typeface="Calibri" panose="020F0502020204030204" pitchFamily="34" charset="0"/>
                <a:ea typeface="Montserrat Semi" charset="0"/>
                <a:cs typeface="Montserrat Semi" charset="0"/>
              </a:rPr>
              <a:t>Adult Parties:</a:t>
            </a:r>
          </a:p>
          <a:p>
            <a:pPr algn="ctr">
              <a:lnSpc>
                <a:spcPct val="80000"/>
              </a:lnSpc>
            </a:pPr>
            <a:endParaRPr lang="en-US" sz="9600" b="1" dirty="0">
              <a:solidFill>
                <a:srgbClr val="5284E7"/>
              </a:solidFill>
              <a:latin typeface="Calibri" panose="020F0502020204030204" pitchFamily="34" charset="0"/>
              <a:ea typeface="Montserrat Semi" charset="0"/>
              <a:cs typeface="Montserrat Semi" charset="0"/>
            </a:endParaRPr>
          </a:p>
          <a:p>
            <a:pPr marL="1143000" indent="-1143000">
              <a:lnSpc>
                <a:spcPct val="80000"/>
              </a:lnSpc>
              <a:buFontTx/>
              <a:buChar char="-"/>
            </a:pPr>
            <a:r>
              <a:rPr lang="en-US" sz="6000" b="1" dirty="0">
                <a:solidFill>
                  <a:schemeClr val="tx2"/>
                </a:solidFill>
                <a:latin typeface="Calibri" panose="020F0502020204030204" pitchFamily="34" charset="0"/>
                <a:ea typeface="Montserrat Semi" charset="0"/>
                <a:cs typeface="Montserrat Semi" charset="0"/>
              </a:rPr>
              <a:t>BOOKER: Host</a:t>
            </a:r>
          </a:p>
          <a:p>
            <a:pPr marL="1143000" indent="-1143000">
              <a:lnSpc>
                <a:spcPct val="80000"/>
              </a:lnSpc>
              <a:buFontTx/>
              <a:buChar char="-"/>
            </a:pPr>
            <a:r>
              <a:rPr lang="en-US" sz="6000" b="1" dirty="0">
                <a:solidFill>
                  <a:schemeClr val="tx2"/>
                </a:solidFill>
                <a:latin typeface="Calibri" panose="020F0502020204030204" pitchFamily="34" charset="0"/>
                <a:ea typeface="Montserrat Semi" charset="0"/>
                <a:cs typeface="Montserrat Semi" charset="0"/>
              </a:rPr>
              <a:t>Good time for the guests</a:t>
            </a:r>
          </a:p>
          <a:p>
            <a:pPr marL="1143000" indent="-1143000">
              <a:lnSpc>
                <a:spcPct val="80000"/>
              </a:lnSpc>
              <a:buFontTx/>
              <a:buChar char="-"/>
            </a:pPr>
            <a:r>
              <a:rPr lang="en-US" sz="6000" b="1" dirty="0">
                <a:solidFill>
                  <a:schemeClr val="tx2"/>
                </a:solidFill>
                <a:latin typeface="Calibri" panose="020F0502020204030204" pitchFamily="34" charset="0"/>
                <a:ea typeface="Montserrat Semi" charset="0"/>
                <a:cs typeface="Montserrat Semi" charset="0"/>
              </a:rPr>
              <a:t>Interactive</a:t>
            </a:r>
          </a:p>
          <a:p>
            <a:pPr marL="1143000" indent="-1143000">
              <a:lnSpc>
                <a:spcPct val="80000"/>
              </a:lnSpc>
              <a:buFontTx/>
              <a:buChar char="-"/>
            </a:pPr>
            <a:r>
              <a:rPr lang="en-US" sz="6000" b="1" dirty="0">
                <a:solidFill>
                  <a:schemeClr val="tx2"/>
                </a:solidFill>
                <a:latin typeface="Calibri" panose="020F0502020204030204" pitchFamily="34" charset="0"/>
                <a:ea typeface="Montserrat Semi" charset="0"/>
                <a:cs typeface="Montserrat Semi" charset="0"/>
              </a:rPr>
              <a:t>Amazing stuff</a:t>
            </a:r>
          </a:p>
          <a:p>
            <a:pPr marL="1143000" indent="-1143000">
              <a:lnSpc>
                <a:spcPct val="80000"/>
              </a:lnSpc>
              <a:buFontTx/>
              <a:buChar char="-"/>
            </a:pPr>
            <a:r>
              <a:rPr lang="en-US" sz="6000" b="1" dirty="0">
                <a:solidFill>
                  <a:schemeClr val="tx2"/>
                </a:solidFill>
                <a:latin typeface="Calibri" panose="020F0502020204030204" pitchFamily="34" charset="0"/>
                <a:ea typeface="Montserrat Semi" charset="0"/>
                <a:cs typeface="Montserrat Semi" charset="0"/>
              </a:rPr>
              <a:t>Looks good in eyes of guests</a:t>
            </a:r>
          </a:p>
          <a:p>
            <a:pPr marL="1143000" indent="-1143000">
              <a:lnSpc>
                <a:spcPct val="80000"/>
              </a:lnSpc>
              <a:buFontTx/>
              <a:buChar char="-"/>
            </a:pPr>
            <a:r>
              <a:rPr lang="en-US" sz="6000" b="1" dirty="0">
                <a:solidFill>
                  <a:schemeClr val="tx2"/>
                </a:solidFill>
                <a:latin typeface="Calibri" panose="020F0502020204030204" pitchFamily="34" charset="0"/>
                <a:ea typeface="Montserrat Semi" charset="0"/>
                <a:cs typeface="Montserrat Semi" charset="0"/>
              </a:rPr>
              <a:t>Perform anywhere</a:t>
            </a:r>
          </a:p>
          <a:p>
            <a:pPr marL="1143000" indent="-1143000">
              <a:lnSpc>
                <a:spcPct val="80000"/>
              </a:lnSpc>
              <a:buFontTx/>
              <a:buChar char="-"/>
            </a:pPr>
            <a:r>
              <a:rPr lang="en-US" sz="6000" b="1" dirty="0">
                <a:solidFill>
                  <a:schemeClr val="tx2"/>
                </a:solidFill>
                <a:latin typeface="Calibri" panose="020F0502020204030204" pitchFamily="34" charset="0"/>
                <a:ea typeface="Montserrat Semi" charset="0"/>
                <a:cs typeface="Montserrat Semi" charset="0"/>
              </a:rPr>
              <a:t>Must play to a varied audience</a:t>
            </a:r>
          </a:p>
          <a:p>
            <a:pPr marL="1143000" indent="-1143000">
              <a:lnSpc>
                <a:spcPct val="80000"/>
              </a:lnSpc>
              <a:buFontTx/>
              <a:buChar char="-"/>
            </a:pPr>
            <a:r>
              <a:rPr lang="en-US" sz="6000" b="1" dirty="0">
                <a:solidFill>
                  <a:schemeClr val="tx2"/>
                </a:solidFill>
                <a:latin typeface="Calibri" panose="020F0502020204030204" pitchFamily="34" charset="0"/>
                <a:ea typeface="Montserrat Semi" charset="0"/>
                <a:cs typeface="Montserrat Semi" charset="0"/>
              </a:rPr>
              <a:t>Easy &amp; fast setup</a:t>
            </a:r>
          </a:p>
        </p:txBody>
      </p:sp>
      <p:pic>
        <p:nvPicPr>
          <p:cNvPr id="3" name="Picture 2" descr="A picture containing text&#10;&#10;Description automatically generated">
            <a:extLst>
              <a:ext uri="{FF2B5EF4-FFF2-40B4-BE49-F238E27FC236}">
                <a16:creationId xmlns:a16="http://schemas.microsoft.com/office/drawing/2014/main" id="{20777C1A-1FA0-1FE6-B6EE-FE5CC0CDEDE8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92608" y="4114800"/>
            <a:ext cx="8322476" cy="548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3229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0944894C-E64B-71BC-8194-492D1B0EC6E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B184F4B6-140F-82F0-E0BE-45A3D9DC0A73}"/>
              </a:ext>
            </a:extLst>
          </p:cNvPr>
          <p:cNvSpPr/>
          <p:nvPr/>
        </p:nvSpPr>
        <p:spPr>
          <a:xfrm>
            <a:off x="1" y="0"/>
            <a:ext cx="8029868" cy="13716000"/>
          </a:xfrm>
          <a:prstGeom prst="rect">
            <a:avLst/>
          </a:prstGeom>
          <a:solidFill>
            <a:srgbClr val="1A31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Calibri Light" panose="020F0302020204030204" pitchFamily="34" charset="0"/>
            </a:endParaRPr>
          </a:p>
        </p:txBody>
      </p:sp>
      <p:pic>
        <p:nvPicPr>
          <p:cNvPr id="24" name="Picture 23" descr="A picture containing light&#10;&#10;Description automatically generated">
            <a:extLst>
              <a:ext uri="{FF2B5EF4-FFF2-40B4-BE49-F238E27FC236}">
                <a16:creationId xmlns:a16="http://schemas.microsoft.com/office/drawing/2014/main" id="{B895E2B5-C5ED-8878-48E9-5EC88E48C501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email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348"/>
          <a:stretch/>
        </p:blipFill>
        <p:spPr>
          <a:xfrm>
            <a:off x="228600" y="346843"/>
            <a:ext cx="7801268" cy="11603419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95CAFF77-F11B-F9E5-F845-170D59A1C2FC}"/>
              </a:ext>
            </a:extLst>
          </p:cNvPr>
          <p:cNvSpPr txBox="1"/>
          <p:nvPr/>
        </p:nvSpPr>
        <p:spPr>
          <a:xfrm>
            <a:off x="10990264" y="2296752"/>
            <a:ext cx="10393362" cy="912249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>
              <a:lnSpc>
                <a:spcPct val="80000"/>
              </a:lnSpc>
            </a:pPr>
            <a:r>
              <a:rPr lang="en-US" sz="9600" b="1" dirty="0">
                <a:solidFill>
                  <a:srgbClr val="5284E7"/>
                </a:solidFill>
                <a:latin typeface="Calibri" panose="020F0502020204030204" pitchFamily="34" charset="0"/>
                <a:ea typeface="Montserrat Semi" charset="0"/>
                <a:cs typeface="Montserrat Semi" charset="0"/>
              </a:rPr>
              <a:t>Teen Events:</a:t>
            </a:r>
          </a:p>
          <a:p>
            <a:pPr algn="ctr">
              <a:lnSpc>
                <a:spcPct val="80000"/>
              </a:lnSpc>
            </a:pPr>
            <a:endParaRPr lang="en-US" sz="9600" b="1" dirty="0">
              <a:solidFill>
                <a:srgbClr val="5284E7"/>
              </a:solidFill>
              <a:latin typeface="Calibri" panose="020F0502020204030204" pitchFamily="34" charset="0"/>
              <a:ea typeface="Montserrat Semi" charset="0"/>
              <a:cs typeface="Montserrat Semi" charset="0"/>
            </a:endParaRPr>
          </a:p>
          <a:p>
            <a:pPr marL="1143000" indent="-1143000">
              <a:lnSpc>
                <a:spcPct val="80000"/>
              </a:lnSpc>
              <a:buFontTx/>
              <a:buChar char="-"/>
            </a:pPr>
            <a:r>
              <a:rPr lang="en-US" sz="6000" b="1" dirty="0">
                <a:solidFill>
                  <a:schemeClr val="tx2"/>
                </a:solidFill>
                <a:latin typeface="Calibri" panose="020F0502020204030204" pitchFamily="34" charset="0"/>
                <a:ea typeface="Montserrat Semi" charset="0"/>
                <a:cs typeface="Montserrat Semi" charset="0"/>
              </a:rPr>
              <a:t>BOOKER: PTA/PTO parent</a:t>
            </a:r>
          </a:p>
          <a:p>
            <a:pPr marL="1143000" indent="-1143000">
              <a:lnSpc>
                <a:spcPct val="80000"/>
              </a:lnSpc>
              <a:buFontTx/>
              <a:buChar char="-"/>
            </a:pPr>
            <a:r>
              <a:rPr lang="en-US" sz="6000" b="1" dirty="0">
                <a:solidFill>
                  <a:schemeClr val="tx2"/>
                </a:solidFill>
                <a:latin typeface="Calibri" panose="020F0502020204030204" pitchFamily="34" charset="0"/>
                <a:ea typeface="Montserrat Semi" charset="0"/>
                <a:cs typeface="Montserrat Semi" charset="0"/>
              </a:rPr>
              <a:t>Good time for the guests</a:t>
            </a:r>
          </a:p>
          <a:p>
            <a:pPr marL="1143000" indent="-1143000">
              <a:lnSpc>
                <a:spcPct val="80000"/>
              </a:lnSpc>
              <a:buFontTx/>
              <a:buChar char="-"/>
            </a:pPr>
            <a:r>
              <a:rPr lang="en-US" sz="6000" b="1" dirty="0">
                <a:solidFill>
                  <a:schemeClr val="tx2"/>
                </a:solidFill>
                <a:latin typeface="Calibri" panose="020F0502020204030204" pitchFamily="34" charset="0"/>
                <a:ea typeface="Montserrat Semi" charset="0"/>
                <a:cs typeface="Montserrat Semi" charset="0"/>
              </a:rPr>
              <a:t>Interactive</a:t>
            </a:r>
          </a:p>
          <a:p>
            <a:pPr marL="1143000" indent="-1143000">
              <a:lnSpc>
                <a:spcPct val="80000"/>
              </a:lnSpc>
              <a:buFontTx/>
              <a:buChar char="-"/>
            </a:pPr>
            <a:r>
              <a:rPr lang="en-US" sz="6000" b="1" dirty="0">
                <a:solidFill>
                  <a:schemeClr val="tx2"/>
                </a:solidFill>
                <a:latin typeface="Calibri" panose="020F0502020204030204" pitchFamily="34" charset="0"/>
                <a:ea typeface="Montserrat Semi" charset="0"/>
                <a:cs typeface="Montserrat Semi" charset="0"/>
              </a:rPr>
              <a:t>Amazing stuff</a:t>
            </a:r>
          </a:p>
          <a:p>
            <a:pPr marL="1143000" indent="-1143000">
              <a:lnSpc>
                <a:spcPct val="80000"/>
              </a:lnSpc>
              <a:buFontTx/>
              <a:buChar char="-"/>
            </a:pPr>
            <a:r>
              <a:rPr lang="en-US" sz="6000" b="1" dirty="0">
                <a:solidFill>
                  <a:schemeClr val="tx2"/>
                </a:solidFill>
                <a:latin typeface="Calibri" panose="020F0502020204030204" pitchFamily="34" charset="0"/>
                <a:ea typeface="Montserrat Semi" charset="0"/>
                <a:cs typeface="Montserrat Semi" charset="0"/>
              </a:rPr>
              <a:t>Appeals to teens</a:t>
            </a:r>
          </a:p>
          <a:p>
            <a:pPr marL="1143000" indent="-1143000">
              <a:lnSpc>
                <a:spcPct val="80000"/>
              </a:lnSpc>
              <a:buFontTx/>
              <a:buChar char="-"/>
            </a:pPr>
            <a:r>
              <a:rPr lang="en-US" sz="6000" b="1" dirty="0">
                <a:solidFill>
                  <a:schemeClr val="tx2"/>
                </a:solidFill>
                <a:latin typeface="Calibri" panose="020F0502020204030204" pitchFamily="34" charset="0"/>
                <a:ea typeface="Montserrat Semi" charset="0"/>
                <a:cs typeface="Montserrat Semi" charset="0"/>
              </a:rPr>
              <a:t>Perform anywhere</a:t>
            </a:r>
          </a:p>
          <a:p>
            <a:pPr marL="1143000" indent="-1143000">
              <a:lnSpc>
                <a:spcPct val="80000"/>
              </a:lnSpc>
              <a:buFontTx/>
              <a:buChar char="-"/>
            </a:pPr>
            <a:r>
              <a:rPr lang="en-US" sz="6000" b="1" dirty="0">
                <a:solidFill>
                  <a:schemeClr val="tx2"/>
                </a:solidFill>
                <a:latin typeface="Calibri" panose="020F0502020204030204" pitchFamily="34" charset="0"/>
                <a:ea typeface="Montserrat Semi" charset="0"/>
                <a:cs typeface="Montserrat Semi" charset="0"/>
              </a:rPr>
              <a:t>A ‘draw’ to late night events</a:t>
            </a:r>
          </a:p>
          <a:p>
            <a:pPr marL="1143000" indent="-1143000">
              <a:lnSpc>
                <a:spcPct val="80000"/>
              </a:lnSpc>
              <a:buFontTx/>
              <a:buChar char="-"/>
            </a:pPr>
            <a:r>
              <a:rPr lang="en-US" sz="6000" b="1" dirty="0">
                <a:solidFill>
                  <a:schemeClr val="tx2"/>
                </a:solidFill>
                <a:latin typeface="Calibri" panose="020F0502020204030204" pitchFamily="34" charset="0"/>
                <a:ea typeface="Montserrat Semi" charset="0"/>
                <a:cs typeface="Montserrat Semi" charset="0"/>
              </a:rPr>
              <a:t>Clean &amp; appropriate</a:t>
            </a:r>
          </a:p>
          <a:p>
            <a:pPr marL="1143000" indent="-1143000">
              <a:lnSpc>
                <a:spcPct val="80000"/>
              </a:lnSpc>
              <a:buFontTx/>
              <a:buChar char="-"/>
            </a:pPr>
            <a:r>
              <a:rPr lang="en-US" sz="6000" b="1" dirty="0">
                <a:solidFill>
                  <a:schemeClr val="tx2"/>
                </a:solidFill>
                <a:latin typeface="Calibri" panose="020F0502020204030204" pitchFamily="34" charset="0"/>
                <a:ea typeface="Montserrat Semi" charset="0"/>
                <a:cs typeface="Montserrat Semi" charset="0"/>
              </a:rPr>
              <a:t>Easy &amp; fast setup</a:t>
            </a:r>
          </a:p>
        </p:txBody>
      </p:sp>
      <p:pic>
        <p:nvPicPr>
          <p:cNvPr id="3" name="Picture 2" descr="A picture containing text&#10;&#10;Description automatically generated">
            <a:extLst>
              <a:ext uri="{FF2B5EF4-FFF2-40B4-BE49-F238E27FC236}">
                <a16:creationId xmlns:a16="http://schemas.microsoft.com/office/drawing/2014/main" id="{CFCB65E9-2DC1-941A-9BAE-9A91789EA984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92608" y="4114800"/>
            <a:ext cx="8322476" cy="548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89859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D7EF2878-6E51-6FA1-195F-776086747CC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BDE29F0B-B2EE-1953-2658-8D6DACD6B1FB}"/>
              </a:ext>
            </a:extLst>
          </p:cNvPr>
          <p:cNvSpPr/>
          <p:nvPr/>
        </p:nvSpPr>
        <p:spPr>
          <a:xfrm>
            <a:off x="1" y="0"/>
            <a:ext cx="8029868" cy="13716000"/>
          </a:xfrm>
          <a:prstGeom prst="rect">
            <a:avLst/>
          </a:prstGeom>
          <a:solidFill>
            <a:srgbClr val="1A31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Calibri Light" panose="020F0302020204030204" pitchFamily="34" charset="0"/>
            </a:endParaRPr>
          </a:p>
        </p:txBody>
      </p:sp>
      <p:pic>
        <p:nvPicPr>
          <p:cNvPr id="24" name="Picture 23" descr="A picture containing light&#10;&#10;Description automatically generated">
            <a:extLst>
              <a:ext uri="{FF2B5EF4-FFF2-40B4-BE49-F238E27FC236}">
                <a16:creationId xmlns:a16="http://schemas.microsoft.com/office/drawing/2014/main" id="{33573743-83DA-DAE1-F094-45D53FA0C64C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email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348"/>
          <a:stretch/>
        </p:blipFill>
        <p:spPr>
          <a:xfrm>
            <a:off x="228600" y="346843"/>
            <a:ext cx="7801268" cy="11603419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A8C8F670-593D-3AA2-FF6C-D8219835E919}"/>
              </a:ext>
            </a:extLst>
          </p:cNvPr>
          <p:cNvSpPr txBox="1"/>
          <p:nvPr/>
        </p:nvSpPr>
        <p:spPr>
          <a:xfrm>
            <a:off x="10990264" y="597825"/>
            <a:ext cx="10393362" cy="1252035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>
              <a:lnSpc>
                <a:spcPct val="80000"/>
              </a:lnSpc>
            </a:pPr>
            <a:r>
              <a:rPr lang="en-US" sz="9600" b="1" dirty="0">
                <a:solidFill>
                  <a:srgbClr val="5284E7"/>
                </a:solidFill>
                <a:latin typeface="Calibri" panose="020F0502020204030204" pitchFamily="34" charset="0"/>
                <a:ea typeface="Montserrat Semi" charset="0"/>
                <a:cs typeface="Montserrat Semi" charset="0"/>
              </a:rPr>
              <a:t>Corporate Holiday Parties:</a:t>
            </a:r>
          </a:p>
          <a:p>
            <a:pPr algn="ctr">
              <a:lnSpc>
                <a:spcPct val="80000"/>
              </a:lnSpc>
            </a:pPr>
            <a:endParaRPr lang="en-US" sz="9600" b="1" dirty="0">
              <a:solidFill>
                <a:srgbClr val="5284E7"/>
              </a:solidFill>
              <a:latin typeface="Calibri" panose="020F0502020204030204" pitchFamily="34" charset="0"/>
              <a:ea typeface="Montserrat Semi" charset="0"/>
              <a:cs typeface="Montserrat Semi" charset="0"/>
            </a:endParaRPr>
          </a:p>
          <a:p>
            <a:pPr marL="1143000" indent="-1143000">
              <a:lnSpc>
                <a:spcPct val="80000"/>
              </a:lnSpc>
              <a:buFontTx/>
              <a:buChar char="-"/>
            </a:pPr>
            <a:r>
              <a:rPr lang="en-US" sz="6000" b="1" dirty="0">
                <a:solidFill>
                  <a:schemeClr val="tx2"/>
                </a:solidFill>
                <a:latin typeface="Calibri" panose="020F0502020204030204" pitchFamily="34" charset="0"/>
                <a:ea typeface="Montserrat Semi" charset="0"/>
                <a:cs typeface="Montserrat Semi" charset="0"/>
              </a:rPr>
              <a:t>BOOKER: HR director, Admin Assistant, Boss</a:t>
            </a:r>
          </a:p>
          <a:p>
            <a:pPr marL="1143000" indent="-1143000">
              <a:lnSpc>
                <a:spcPct val="80000"/>
              </a:lnSpc>
              <a:buFontTx/>
              <a:buChar char="-"/>
            </a:pPr>
            <a:r>
              <a:rPr lang="en-US" sz="6000" b="1" dirty="0">
                <a:solidFill>
                  <a:schemeClr val="tx2"/>
                </a:solidFill>
                <a:latin typeface="Calibri" panose="020F0502020204030204" pitchFamily="34" charset="0"/>
                <a:ea typeface="Montserrat Semi" charset="0"/>
                <a:cs typeface="Montserrat Semi" charset="0"/>
              </a:rPr>
              <a:t>Good time for the guests</a:t>
            </a:r>
          </a:p>
          <a:p>
            <a:pPr marL="1143000" indent="-1143000">
              <a:lnSpc>
                <a:spcPct val="80000"/>
              </a:lnSpc>
              <a:buFontTx/>
              <a:buChar char="-"/>
            </a:pPr>
            <a:r>
              <a:rPr lang="en-US" sz="6000" b="1" dirty="0">
                <a:solidFill>
                  <a:schemeClr val="tx2"/>
                </a:solidFill>
                <a:latin typeface="Calibri" panose="020F0502020204030204" pitchFamily="34" charset="0"/>
                <a:ea typeface="Montserrat Semi" charset="0"/>
                <a:cs typeface="Montserrat Semi" charset="0"/>
              </a:rPr>
              <a:t>Interactive</a:t>
            </a:r>
          </a:p>
          <a:p>
            <a:pPr marL="1143000" indent="-1143000">
              <a:lnSpc>
                <a:spcPct val="80000"/>
              </a:lnSpc>
              <a:buFontTx/>
              <a:buChar char="-"/>
            </a:pPr>
            <a:r>
              <a:rPr lang="en-US" sz="6000" b="1" dirty="0">
                <a:solidFill>
                  <a:schemeClr val="tx2"/>
                </a:solidFill>
                <a:latin typeface="Calibri" panose="020F0502020204030204" pitchFamily="34" charset="0"/>
                <a:ea typeface="Montserrat Semi" charset="0"/>
                <a:cs typeface="Montserrat Semi" charset="0"/>
              </a:rPr>
              <a:t>Amazing stuff</a:t>
            </a:r>
          </a:p>
          <a:p>
            <a:pPr marL="1143000" indent="-1143000">
              <a:lnSpc>
                <a:spcPct val="80000"/>
              </a:lnSpc>
              <a:buFontTx/>
              <a:buChar char="-"/>
            </a:pPr>
            <a:r>
              <a:rPr lang="en-US" sz="6000" b="1" dirty="0">
                <a:solidFill>
                  <a:schemeClr val="tx2"/>
                </a:solidFill>
                <a:latin typeface="Calibri" panose="020F0502020204030204" pitchFamily="34" charset="0"/>
                <a:ea typeface="Montserrat Semi" charset="0"/>
                <a:cs typeface="Montserrat Semi" charset="0"/>
              </a:rPr>
              <a:t>Squeaky clean</a:t>
            </a:r>
          </a:p>
          <a:p>
            <a:pPr marL="1143000" indent="-1143000">
              <a:lnSpc>
                <a:spcPct val="80000"/>
              </a:lnSpc>
              <a:buFontTx/>
              <a:buChar char="-"/>
            </a:pPr>
            <a:r>
              <a:rPr lang="en-US" sz="6000" b="1" dirty="0">
                <a:solidFill>
                  <a:schemeClr val="tx2"/>
                </a:solidFill>
                <a:latin typeface="Calibri" panose="020F0502020204030204" pitchFamily="34" charset="0"/>
                <a:ea typeface="Montserrat Semi" charset="0"/>
                <a:cs typeface="Montserrat Semi" charset="0"/>
              </a:rPr>
              <a:t>Makes the company look good</a:t>
            </a:r>
          </a:p>
          <a:p>
            <a:pPr marL="1143000" indent="-1143000">
              <a:lnSpc>
                <a:spcPct val="80000"/>
              </a:lnSpc>
              <a:buFontTx/>
              <a:buChar char="-"/>
            </a:pPr>
            <a:r>
              <a:rPr lang="en-US" sz="6000" b="1" dirty="0">
                <a:solidFill>
                  <a:schemeClr val="tx2"/>
                </a:solidFill>
                <a:latin typeface="Calibri" panose="020F0502020204030204" pitchFamily="34" charset="0"/>
                <a:ea typeface="Montserrat Semi" charset="0"/>
                <a:cs typeface="Montserrat Semi" charset="0"/>
              </a:rPr>
              <a:t>Perform anywhere</a:t>
            </a:r>
          </a:p>
          <a:p>
            <a:pPr marL="1143000" indent="-1143000">
              <a:lnSpc>
                <a:spcPct val="80000"/>
              </a:lnSpc>
              <a:buFontTx/>
              <a:buChar char="-"/>
            </a:pPr>
            <a:r>
              <a:rPr lang="en-US" sz="6000" b="1" dirty="0">
                <a:solidFill>
                  <a:schemeClr val="tx2"/>
                </a:solidFill>
                <a:latin typeface="Calibri" panose="020F0502020204030204" pitchFamily="34" charset="0"/>
                <a:ea typeface="Montserrat Semi" charset="0"/>
                <a:cs typeface="Montserrat Semi" charset="0"/>
              </a:rPr>
              <a:t>Must play to a varied audience</a:t>
            </a:r>
          </a:p>
          <a:p>
            <a:pPr marL="1143000" indent="-1143000">
              <a:lnSpc>
                <a:spcPct val="80000"/>
              </a:lnSpc>
              <a:buFontTx/>
              <a:buChar char="-"/>
            </a:pPr>
            <a:r>
              <a:rPr lang="en-US" sz="6000" b="1" dirty="0">
                <a:solidFill>
                  <a:schemeClr val="tx2"/>
                </a:solidFill>
                <a:latin typeface="Calibri" panose="020F0502020204030204" pitchFamily="34" charset="0"/>
                <a:ea typeface="Montserrat Semi" charset="0"/>
                <a:cs typeface="Montserrat Semi" charset="0"/>
              </a:rPr>
              <a:t>Easy &amp; fast setup</a:t>
            </a:r>
          </a:p>
        </p:txBody>
      </p:sp>
      <p:pic>
        <p:nvPicPr>
          <p:cNvPr id="3" name="Picture 2" descr="A picture containing text&#10;&#10;Description automatically generated">
            <a:extLst>
              <a:ext uri="{FF2B5EF4-FFF2-40B4-BE49-F238E27FC236}">
                <a16:creationId xmlns:a16="http://schemas.microsoft.com/office/drawing/2014/main" id="{6BDDDEA6-3CDB-C18D-02E6-7D704D771F43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92608" y="4114800"/>
            <a:ext cx="8322476" cy="548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41641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507F7EA4-D68A-C249-9E48-C659BB398B01}"/>
              </a:ext>
            </a:extLst>
          </p:cNvPr>
          <p:cNvSpPr/>
          <p:nvPr/>
        </p:nvSpPr>
        <p:spPr>
          <a:xfrm>
            <a:off x="1" y="0"/>
            <a:ext cx="8029868" cy="13716000"/>
          </a:xfrm>
          <a:prstGeom prst="rect">
            <a:avLst/>
          </a:prstGeom>
          <a:solidFill>
            <a:srgbClr val="1A31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Calibri Light" panose="020F0302020204030204" pitchFamily="34" charset="0"/>
            </a:endParaRPr>
          </a:p>
        </p:txBody>
      </p:sp>
      <p:pic>
        <p:nvPicPr>
          <p:cNvPr id="24" name="Picture 23" descr="A picture containing light&#10;&#10;Description automatically generated">
            <a:extLst>
              <a:ext uri="{FF2B5EF4-FFF2-40B4-BE49-F238E27FC236}">
                <a16:creationId xmlns:a16="http://schemas.microsoft.com/office/drawing/2014/main" id="{93B84C40-072B-5942-A348-C5D40C5C5F0A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email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348"/>
          <a:stretch/>
        </p:blipFill>
        <p:spPr>
          <a:xfrm>
            <a:off x="228600" y="346843"/>
            <a:ext cx="7801268" cy="11603419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10322911" y="3853442"/>
            <a:ext cx="10393362" cy="6906506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>
              <a:lnSpc>
                <a:spcPct val="80000"/>
              </a:lnSpc>
            </a:pPr>
            <a:r>
              <a:rPr lang="en-US" sz="9600" b="1" dirty="0">
                <a:solidFill>
                  <a:srgbClr val="5284E7"/>
                </a:solidFill>
                <a:latin typeface="Calibri" panose="020F0502020204030204" pitchFamily="34" charset="0"/>
                <a:ea typeface="Montserrat Semi" charset="0"/>
                <a:cs typeface="Montserrat Semi" charset="0"/>
              </a:rPr>
              <a:t>Homework:</a:t>
            </a:r>
          </a:p>
          <a:p>
            <a:pPr algn="ctr">
              <a:lnSpc>
                <a:spcPct val="80000"/>
              </a:lnSpc>
            </a:pPr>
            <a:endParaRPr lang="en-US" sz="9600" b="1" dirty="0">
              <a:solidFill>
                <a:srgbClr val="5284E7"/>
              </a:solidFill>
              <a:latin typeface="Calibri" panose="020F0502020204030204" pitchFamily="34" charset="0"/>
              <a:ea typeface="Montserrat Semi" charset="0"/>
              <a:cs typeface="Montserrat Semi" charset="0"/>
            </a:endParaRPr>
          </a:p>
          <a:p>
            <a:pPr marL="1143000" indent="-1143000">
              <a:lnSpc>
                <a:spcPct val="80000"/>
              </a:lnSpc>
              <a:buFontTx/>
              <a:buChar char="-"/>
            </a:pPr>
            <a:r>
              <a:rPr lang="en-US" sz="6000" b="1" dirty="0">
                <a:solidFill>
                  <a:schemeClr val="tx2"/>
                </a:solidFill>
                <a:latin typeface="Calibri" panose="020F0502020204030204" pitchFamily="34" charset="0"/>
                <a:ea typeface="Montserrat Semi" charset="0"/>
                <a:cs typeface="Montserrat Semi" charset="0"/>
              </a:rPr>
              <a:t>What are your markets? </a:t>
            </a:r>
          </a:p>
          <a:p>
            <a:pPr marL="1143000" indent="-1143000">
              <a:lnSpc>
                <a:spcPct val="80000"/>
              </a:lnSpc>
              <a:buFontTx/>
              <a:buChar char="-"/>
            </a:pPr>
            <a:r>
              <a:rPr lang="en-US" sz="6000" b="1" dirty="0">
                <a:solidFill>
                  <a:schemeClr val="tx2"/>
                </a:solidFill>
                <a:latin typeface="Calibri" panose="020F0502020204030204" pitchFamily="34" charset="0"/>
                <a:ea typeface="Montserrat Semi" charset="0"/>
                <a:cs typeface="Montserrat Semi" charset="0"/>
              </a:rPr>
              <a:t>Who are your bookers?</a:t>
            </a:r>
          </a:p>
          <a:p>
            <a:pPr marL="1143000" indent="-1143000">
              <a:lnSpc>
                <a:spcPct val="80000"/>
              </a:lnSpc>
              <a:buFontTx/>
              <a:buChar char="-"/>
            </a:pPr>
            <a:r>
              <a:rPr lang="en-US" sz="6000" b="1" dirty="0">
                <a:solidFill>
                  <a:schemeClr val="tx2"/>
                </a:solidFill>
                <a:latin typeface="Calibri" panose="020F0502020204030204" pitchFamily="34" charset="0"/>
                <a:ea typeface="Montserrat Semi" charset="0"/>
                <a:cs typeface="Montserrat Semi" charset="0"/>
              </a:rPr>
              <a:t>Write down their problems</a:t>
            </a:r>
          </a:p>
          <a:p>
            <a:pPr marL="1143000" indent="-1143000">
              <a:lnSpc>
                <a:spcPct val="80000"/>
              </a:lnSpc>
              <a:buFontTx/>
              <a:buChar char="-"/>
            </a:pPr>
            <a:r>
              <a:rPr lang="en-US" sz="6000" b="1" dirty="0">
                <a:solidFill>
                  <a:schemeClr val="tx2"/>
                </a:solidFill>
                <a:latin typeface="Calibri" panose="020F0502020204030204" pitchFamily="34" charset="0"/>
                <a:ea typeface="Montserrat Semi" charset="0"/>
                <a:cs typeface="Montserrat Semi" charset="0"/>
              </a:rPr>
              <a:t>Write down their </a:t>
            </a:r>
            <a:r>
              <a:rPr lang="en-US" sz="6000" b="1">
                <a:solidFill>
                  <a:schemeClr val="tx2"/>
                </a:solidFill>
                <a:latin typeface="Calibri" panose="020F0502020204030204" pitchFamily="34" charset="0"/>
                <a:ea typeface="Montserrat Semi" charset="0"/>
                <a:cs typeface="Montserrat Semi" charset="0"/>
              </a:rPr>
              <a:t>desired outcomes</a:t>
            </a:r>
            <a:endParaRPr lang="en-US" sz="6000" b="1" dirty="0">
              <a:solidFill>
                <a:schemeClr val="tx2"/>
              </a:solidFill>
              <a:latin typeface="Calibri" panose="020F0502020204030204" pitchFamily="34" charset="0"/>
              <a:ea typeface="Montserrat Semi" charset="0"/>
              <a:cs typeface="Montserrat Semi" charset="0"/>
            </a:endParaRPr>
          </a:p>
          <a:p>
            <a:pPr>
              <a:lnSpc>
                <a:spcPct val="80000"/>
              </a:lnSpc>
            </a:pPr>
            <a:endParaRPr lang="en-US" sz="6000" b="1" dirty="0">
              <a:solidFill>
                <a:schemeClr val="tx2"/>
              </a:solidFill>
              <a:latin typeface="Calibri" panose="020F0502020204030204" pitchFamily="34" charset="0"/>
              <a:ea typeface="Montserrat Semi" charset="0"/>
              <a:cs typeface="Montserrat Semi" charset="0"/>
            </a:endParaRPr>
          </a:p>
        </p:txBody>
      </p:sp>
      <p:pic>
        <p:nvPicPr>
          <p:cNvPr id="3" name="Picture 2" descr="A picture containing text&#10;&#10;Description automatically generated">
            <a:extLst>
              <a:ext uri="{FF2B5EF4-FFF2-40B4-BE49-F238E27FC236}">
                <a16:creationId xmlns:a16="http://schemas.microsoft.com/office/drawing/2014/main" id="{FB24C6BE-CE0A-5FB0-1FBF-F905693B5E4C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92608" y="4114800"/>
            <a:ext cx="8322476" cy="548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83548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507F7EA4-D68A-C249-9E48-C659BB398B01}"/>
              </a:ext>
            </a:extLst>
          </p:cNvPr>
          <p:cNvSpPr/>
          <p:nvPr/>
        </p:nvSpPr>
        <p:spPr>
          <a:xfrm>
            <a:off x="1" y="0"/>
            <a:ext cx="8029868" cy="13716000"/>
          </a:xfrm>
          <a:prstGeom prst="rect">
            <a:avLst/>
          </a:prstGeom>
          <a:solidFill>
            <a:srgbClr val="1A31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Calibri Light" panose="020F0302020204030204" pitchFamily="34" charset="0"/>
            </a:endParaRPr>
          </a:p>
        </p:txBody>
      </p:sp>
      <p:pic>
        <p:nvPicPr>
          <p:cNvPr id="24" name="Picture 23" descr="A picture containing light&#10;&#10;Description automatically generated">
            <a:extLst>
              <a:ext uri="{FF2B5EF4-FFF2-40B4-BE49-F238E27FC236}">
                <a16:creationId xmlns:a16="http://schemas.microsoft.com/office/drawing/2014/main" id="{93B84C40-072B-5942-A348-C5D40C5C5F0A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email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348"/>
          <a:stretch/>
        </p:blipFill>
        <p:spPr>
          <a:xfrm>
            <a:off x="228600" y="346843"/>
            <a:ext cx="7801268" cy="11603419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10990264" y="2489795"/>
            <a:ext cx="10393362" cy="454278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>
              <a:lnSpc>
                <a:spcPct val="80000"/>
              </a:lnSpc>
            </a:pPr>
            <a:r>
              <a:rPr lang="en-US" sz="7200" dirty="0">
                <a:solidFill>
                  <a:srgbClr val="1A31B5"/>
                </a:solidFill>
                <a:latin typeface="+mj-lt"/>
              </a:rPr>
              <a:t>Write Words That Book More Shows</a:t>
            </a:r>
            <a:r>
              <a:rPr lang="en-US" sz="7200" b="1" dirty="0">
                <a:solidFill>
                  <a:srgbClr val="1A31B5"/>
                </a:solidFill>
                <a:latin typeface="+mj-lt"/>
                <a:ea typeface="Montserrat Semi" charset="0"/>
                <a:cs typeface="Montserrat Semi" charset="0"/>
              </a:rPr>
              <a:t>:</a:t>
            </a:r>
          </a:p>
          <a:p>
            <a:pPr algn="ctr">
              <a:lnSpc>
                <a:spcPct val="80000"/>
              </a:lnSpc>
            </a:pPr>
            <a:endParaRPr lang="en-US" sz="9600" b="1" dirty="0">
              <a:solidFill>
                <a:srgbClr val="5284E7"/>
              </a:solidFill>
              <a:latin typeface="Calibri" panose="020F0502020204030204" pitchFamily="34" charset="0"/>
              <a:ea typeface="Montserrat Semi" charset="0"/>
              <a:cs typeface="Montserrat Semi" charset="0"/>
            </a:endParaRPr>
          </a:p>
          <a:p>
            <a:pPr marL="1143000" indent="-1143000">
              <a:lnSpc>
                <a:spcPct val="80000"/>
              </a:lnSpc>
              <a:buFontTx/>
              <a:buChar char="-"/>
            </a:pPr>
            <a:r>
              <a:rPr lang="en-US" sz="6000" b="1" dirty="0">
                <a:solidFill>
                  <a:schemeClr val="tx2"/>
                </a:solidFill>
                <a:latin typeface="Calibri" panose="020F0502020204030204" pitchFamily="34" charset="0"/>
                <a:ea typeface="Montserrat Semi" charset="0"/>
                <a:cs typeface="Montserrat Semi" charset="0"/>
              </a:rPr>
              <a:t>Who this course is for</a:t>
            </a:r>
          </a:p>
          <a:p>
            <a:pPr marL="1143000" indent="-1143000">
              <a:lnSpc>
                <a:spcPct val="80000"/>
              </a:lnSpc>
              <a:buFontTx/>
              <a:buChar char="-"/>
            </a:pPr>
            <a:r>
              <a:rPr lang="en-US" sz="6000" b="1" dirty="0">
                <a:solidFill>
                  <a:schemeClr val="tx2"/>
                </a:solidFill>
                <a:latin typeface="Calibri" panose="020F0502020204030204" pitchFamily="34" charset="0"/>
                <a:ea typeface="Montserrat Semi" charset="0"/>
                <a:cs typeface="Montserrat Semi" charset="0"/>
              </a:rPr>
              <a:t>Not a career change</a:t>
            </a:r>
          </a:p>
        </p:txBody>
      </p:sp>
      <p:pic>
        <p:nvPicPr>
          <p:cNvPr id="3" name="Picture 2" descr="A picture containing text&#10;&#10;Description automatically generated">
            <a:extLst>
              <a:ext uri="{FF2B5EF4-FFF2-40B4-BE49-F238E27FC236}">
                <a16:creationId xmlns:a16="http://schemas.microsoft.com/office/drawing/2014/main" id="{FB24C6BE-CE0A-5FB0-1FBF-F905693B5E4C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92608" y="4114800"/>
            <a:ext cx="8322476" cy="548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23882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EFFC18C3-1621-BCA1-3F10-B5B0FED8981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34D15550-A735-26EA-0D3D-6CE8ADFEF1B9}"/>
              </a:ext>
            </a:extLst>
          </p:cNvPr>
          <p:cNvSpPr/>
          <p:nvPr/>
        </p:nvSpPr>
        <p:spPr>
          <a:xfrm>
            <a:off x="1" y="0"/>
            <a:ext cx="8029868" cy="13716000"/>
          </a:xfrm>
          <a:prstGeom prst="rect">
            <a:avLst/>
          </a:prstGeom>
          <a:solidFill>
            <a:srgbClr val="1A31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Calibri Light" panose="020F0302020204030204" pitchFamily="34" charset="0"/>
            </a:endParaRPr>
          </a:p>
        </p:txBody>
      </p:sp>
      <p:pic>
        <p:nvPicPr>
          <p:cNvPr id="24" name="Picture 23" descr="A picture containing light&#10;&#10;Description automatically generated">
            <a:extLst>
              <a:ext uri="{FF2B5EF4-FFF2-40B4-BE49-F238E27FC236}">
                <a16:creationId xmlns:a16="http://schemas.microsoft.com/office/drawing/2014/main" id="{6EC7801F-F395-2221-D953-069298D582ED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email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348"/>
          <a:stretch/>
        </p:blipFill>
        <p:spPr>
          <a:xfrm>
            <a:off x="228600" y="346843"/>
            <a:ext cx="7801268" cy="11603419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F264134D-B76A-8802-DBA4-683878689E00}"/>
              </a:ext>
            </a:extLst>
          </p:cNvPr>
          <p:cNvSpPr txBox="1"/>
          <p:nvPr/>
        </p:nvSpPr>
        <p:spPr>
          <a:xfrm>
            <a:off x="10990264" y="1012468"/>
            <a:ext cx="10393362" cy="749743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>
              <a:lnSpc>
                <a:spcPct val="80000"/>
              </a:lnSpc>
            </a:pPr>
            <a:r>
              <a:rPr lang="en-US" sz="7200" dirty="0">
                <a:solidFill>
                  <a:srgbClr val="1A31B5"/>
                </a:solidFill>
                <a:latin typeface="+mj-lt"/>
              </a:rPr>
              <a:t>How This Course is Organized</a:t>
            </a:r>
            <a:r>
              <a:rPr lang="en-US" sz="7200" b="1" dirty="0">
                <a:solidFill>
                  <a:srgbClr val="1A31B5"/>
                </a:solidFill>
                <a:latin typeface="+mj-lt"/>
                <a:ea typeface="Montserrat Semi" charset="0"/>
                <a:cs typeface="Montserrat Semi" charset="0"/>
              </a:rPr>
              <a:t>:</a:t>
            </a:r>
          </a:p>
          <a:p>
            <a:pPr algn="ctr">
              <a:lnSpc>
                <a:spcPct val="80000"/>
              </a:lnSpc>
            </a:pPr>
            <a:endParaRPr lang="en-US" sz="9600" b="1" dirty="0">
              <a:solidFill>
                <a:srgbClr val="5284E7"/>
              </a:solidFill>
              <a:latin typeface="Calibri" panose="020F0502020204030204" pitchFamily="34" charset="0"/>
              <a:ea typeface="Montserrat Semi" charset="0"/>
              <a:cs typeface="Montserrat Semi" charset="0"/>
            </a:endParaRPr>
          </a:p>
          <a:p>
            <a:pPr marL="1143000" indent="-1143000">
              <a:lnSpc>
                <a:spcPct val="80000"/>
              </a:lnSpc>
              <a:buFontTx/>
              <a:buChar char="-"/>
            </a:pPr>
            <a:r>
              <a:rPr lang="en-US" sz="6000" b="1" dirty="0">
                <a:solidFill>
                  <a:schemeClr val="tx2"/>
                </a:solidFill>
                <a:latin typeface="Calibri" panose="020F0502020204030204" pitchFamily="34" charset="0"/>
                <a:ea typeface="Montserrat Semi" charset="0"/>
                <a:cs typeface="Montserrat Semi" charset="0"/>
              </a:rPr>
              <a:t>“Bite-Sized” Modules</a:t>
            </a:r>
          </a:p>
          <a:p>
            <a:pPr marL="1143000" indent="-1143000">
              <a:lnSpc>
                <a:spcPct val="80000"/>
              </a:lnSpc>
              <a:buFontTx/>
              <a:buChar char="-"/>
            </a:pPr>
            <a:r>
              <a:rPr lang="en-US" sz="6000" b="1" dirty="0">
                <a:solidFill>
                  <a:schemeClr val="tx2"/>
                </a:solidFill>
                <a:latin typeface="Calibri" panose="020F0502020204030204" pitchFamily="34" charset="0"/>
                <a:ea typeface="Montserrat Semi" charset="0"/>
                <a:cs typeface="Montserrat Semi" charset="0"/>
              </a:rPr>
              <a:t>Markets</a:t>
            </a:r>
          </a:p>
          <a:p>
            <a:pPr marL="1143000" indent="-1143000">
              <a:lnSpc>
                <a:spcPct val="80000"/>
              </a:lnSpc>
              <a:buFontTx/>
              <a:buChar char="-"/>
            </a:pPr>
            <a:r>
              <a:rPr lang="en-US" sz="6000" b="1" dirty="0">
                <a:solidFill>
                  <a:schemeClr val="tx2"/>
                </a:solidFill>
                <a:latin typeface="Calibri" panose="020F0502020204030204" pitchFamily="34" charset="0"/>
                <a:ea typeface="Montserrat Semi" charset="0"/>
                <a:cs typeface="Montserrat Semi" charset="0"/>
              </a:rPr>
              <a:t>Copywriting 101</a:t>
            </a:r>
          </a:p>
          <a:p>
            <a:pPr marL="1143000" indent="-1143000">
              <a:lnSpc>
                <a:spcPct val="80000"/>
              </a:lnSpc>
              <a:buFontTx/>
              <a:buChar char="-"/>
            </a:pPr>
            <a:r>
              <a:rPr lang="en-US" sz="6000" b="1" dirty="0">
                <a:solidFill>
                  <a:schemeClr val="tx2"/>
                </a:solidFill>
                <a:latin typeface="Calibri" panose="020F0502020204030204" pitchFamily="34" charset="0"/>
                <a:ea typeface="Montserrat Semi" charset="0"/>
                <a:cs typeface="Montserrat Semi" charset="0"/>
              </a:rPr>
              <a:t>Editing &amp; Formatting</a:t>
            </a:r>
          </a:p>
          <a:p>
            <a:pPr marL="1143000" indent="-1143000">
              <a:lnSpc>
                <a:spcPct val="80000"/>
              </a:lnSpc>
              <a:buFontTx/>
              <a:buChar char="-"/>
            </a:pPr>
            <a:r>
              <a:rPr lang="en-US" sz="6000" b="1" dirty="0">
                <a:solidFill>
                  <a:schemeClr val="tx2"/>
                </a:solidFill>
                <a:latin typeface="Calibri" panose="020F0502020204030204" pitchFamily="34" charset="0"/>
                <a:ea typeface="Montserrat Semi" charset="0"/>
                <a:cs typeface="Montserrat Semi" charset="0"/>
              </a:rPr>
              <a:t>Websites</a:t>
            </a:r>
          </a:p>
          <a:p>
            <a:pPr marL="1143000" indent="-1143000">
              <a:lnSpc>
                <a:spcPct val="80000"/>
              </a:lnSpc>
              <a:buFontTx/>
              <a:buChar char="-"/>
            </a:pPr>
            <a:r>
              <a:rPr lang="en-US" sz="6000" b="1" dirty="0">
                <a:solidFill>
                  <a:schemeClr val="tx2"/>
                </a:solidFill>
                <a:latin typeface="Calibri" panose="020F0502020204030204" pitchFamily="34" charset="0"/>
                <a:ea typeface="Montserrat Semi" charset="0"/>
                <a:cs typeface="Montserrat Semi" charset="0"/>
              </a:rPr>
              <a:t>Emails</a:t>
            </a:r>
          </a:p>
        </p:txBody>
      </p:sp>
      <p:pic>
        <p:nvPicPr>
          <p:cNvPr id="3" name="Picture 2" descr="A picture containing text&#10;&#10;Description automatically generated">
            <a:extLst>
              <a:ext uri="{FF2B5EF4-FFF2-40B4-BE49-F238E27FC236}">
                <a16:creationId xmlns:a16="http://schemas.microsoft.com/office/drawing/2014/main" id="{7A9CF9AF-7657-DFC9-8702-CCD6C17F0621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92608" y="4114800"/>
            <a:ext cx="8322476" cy="548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0573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D5FCDE23-B758-7F12-3181-2B86AF5B73C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18E30645-16C4-0C7D-5186-5763A8C3DA26}"/>
              </a:ext>
            </a:extLst>
          </p:cNvPr>
          <p:cNvSpPr/>
          <p:nvPr/>
        </p:nvSpPr>
        <p:spPr>
          <a:xfrm>
            <a:off x="1" y="0"/>
            <a:ext cx="8029868" cy="13716000"/>
          </a:xfrm>
          <a:prstGeom prst="rect">
            <a:avLst/>
          </a:prstGeom>
          <a:solidFill>
            <a:srgbClr val="1A31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Calibri Light" panose="020F0302020204030204" pitchFamily="34" charset="0"/>
            </a:endParaRPr>
          </a:p>
        </p:txBody>
      </p:sp>
      <p:pic>
        <p:nvPicPr>
          <p:cNvPr id="24" name="Picture 23" descr="A picture containing light&#10;&#10;Description automatically generated">
            <a:extLst>
              <a:ext uri="{FF2B5EF4-FFF2-40B4-BE49-F238E27FC236}">
                <a16:creationId xmlns:a16="http://schemas.microsoft.com/office/drawing/2014/main" id="{4F514A19-C599-FE82-65E3-A3855FEA9129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email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348"/>
          <a:stretch/>
        </p:blipFill>
        <p:spPr>
          <a:xfrm>
            <a:off x="228600" y="346843"/>
            <a:ext cx="7801268" cy="11603419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D374DD39-F0AA-6D49-EF80-DF8E779612D2}"/>
              </a:ext>
            </a:extLst>
          </p:cNvPr>
          <p:cNvSpPr txBox="1"/>
          <p:nvPr/>
        </p:nvSpPr>
        <p:spPr>
          <a:xfrm>
            <a:off x="10990264" y="2120463"/>
            <a:ext cx="10393362" cy="5281446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>
              <a:lnSpc>
                <a:spcPct val="80000"/>
              </a:lnSpc>
            </a:pPr>
            <a:r>
              <a:rPr lang="en-US" sz="7200" b="1" dirty="0">
                <a:solidFill>
                  <a:srgbClr val="1A31B5"/>
                </a:solidFill>
                <a:latin typeface="+mj-lt"/>
                <a:ea typeface="Montserrat Semi" charset="0"/>
                <a:cs typeface="Montserrat Semi" charset="0"/>
              </a:rPr>
              <a:t>Why Copywriting Matters:</a:t>
            </a:r>
          </a:p>
          <a:p>
            <a:pPr algn="ctr">
              <a:lnSpc>
                <a:spcPct val="80000"/>
              </a:lnSpc>
            </a:pPr>
            <a:endParaRPr lang="en-US" sz="9600" b="1" dirty="0">
              <a:solidFill>
                <a:srgbClr val="5284E7"/>
              </a:solidFill>
              <a:latin typeface="Calibri" panose="020F0502020204030204" pitchFamily="34" charset="0"/>
              <a:ea typeface="Montserrat Semi" charset="0"/>
              <a:cs typeface="Montserrat Semi" charset="0"/>
            </a:endParaRPr>
          </a:p>
          <a:p>
            <a:pPr marL="1143000" indent="-1143000">
              <a:lnSpc>
                <a:spcPct val="80000"/>
              </a:lnSpc>
              <a:buFontTx/>
              <a:buChar char="-"/>
            </a:pPr>
            <a:r>
              <a:rPr lang="en-US" sz="6000" b="1" dirty="0">
                <a:solidFill>
                  <a:schemeClr val="tx2"/>
                </a:solidFill>
                <a:latin typeface="Calibri" panose="020F0502020204030204" pitchFamily="34" charset="0"/>
                <a:ea typeface="Montserrat Semi" charset="0"/>
                <a:cs typeface="Montserrat Semi" charset="0"/>
              </a:rPr>
              <a:t>Great magic isn’t enough</a:t>
            </a:r>
          </a:p>
          <a:p>
            <a:pPr marL="1143000" indent="-1143000">
              <a:lnSpc>
                <a:spcPct val="80000"/>
              </a:lnSpc>
              <a:buFontTx/>
              <a:buChar char="-"/>
            </a:pPr>
            <a:r>
              <a:rPr lang="en-US" sz="6000" b="1" dirty="0">
                <a:solidFill>
                  <a:schemeClr val="tx2"/>
                </a:solidFill>
                <a:latin typeface="Calibri" panose="020F0502020204030204" pitchFamily="34" charset="0"/>
                <a:ea typeface="Montserrat Semi" charset="0"/>
                <a:cs typeface="Montserrat Semi" charset="0"/>
              </a:rPr>
              <a:t>Outcomes/ Problems</a:t>
            </a:r>
          </a:p>
          <a:p>
            <a:pPr marL="1143000" indent="-1143000">
              <a:lnSpc>
                <a:spcPct val="80000"/>
              </a:lnSpc>
              <a:buFontTx/>
              <a:buChar char="-"/>
            </a:pPr>
            <a:r>
              <a:rPr lang="en-US" sz="6000" b="1" dirty="0">
                <a:solidFill>
                  <a:schemeClr val="tx2"/>
                </a:solidFill>
                <a:latin typeface="Calibri" panose="020F0502020204030204" pitchFamily="34" charset="0"/>
                <a:ea typeface="Montserrat Semi" charset="0"/>
                <a:cs typeface="Montserrat Semi" charset="0"/>
              </a:rPr>
              <a:t>24/7 Salesperson</a:t>
            </a:r>
          </a:p>
        </p:txBody>
      </p:sp>
      <p:pic>
        <p:nvPicPr>
          <p:cNvPr id="3" name="Picture 2" descr="A picture containing text&#10;&#10;Description automatically generated">
            <a:extLst>
              <a:ext uri="{FF2B5EF4-FFF2-40B4-BE49-F238E27FC236}">
                <a16:creationId xmlns:a16="http://schemas.microsoft.com/office/drawing/2014/main" id="{50872D9D-EC5C-C638-E16B-8C4A5C9A1275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92608" y="4114800"/>
            <a:ext cx="8322476" cy="548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23948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FC34DCF9-6557-C4D8-D08D-ADEABB4A32E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003A0418-5BC9-870D-87A6-BBFCA30B5C71}"/>
              </a:ext>
            </a:extLst>
          </p:cNvPr>
          <p:cNvSpPr/>
          <p:nvPr/>
        </p:nvSpPr>
        <p:spPr>
          <a:xfrm>
            <a:off x="1" y="0"/>
            <a:ext cx="8029868" cy="13716000"/>
          </a:xfrm>
          <a:prstGeom prst="rect">
            <a:avLst/>
          </a:prstGeom>
          <a:solidFill>
            <a:srgbClr val="1A31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Calibri Light" panose="020F0302020204030204" pitchFamily="34" charset="0"/>
            </a:endParaRPr>
          </a:p>
        </p:txBody>
      </p:sp>
      <p:pic>
        <p:nvPicPr>
          <p:cNvPr id="24" name="Picture 23" descr="A picture containing light&#10;&#10;Description automatically generated">
            <a:extLst>
              <a:ext uri="{FF2B5EF4-FFF2-40B4-BE49-F238E27FC236}">
                <a16:creationId xmlns:a16="http://schemas.microsoft.com/office/drawing/2014/main" id="{FAD23451-89A3-C700-EAB1-7095036743FF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email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348"/>
          <a:stretch/>
        </p:blipFill>
        <p:spPr>
          <a:xfrm>
            <a:off x="228600" y="346843"/>
            <a:ext cx="7801268" cy="11603419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B62F3399-EF8D-72B3-5E0D-FB0735435312}"/>
              </a:ext>
            </a:extLst>
          </p:cNvPr>
          <p:cNvSpPr txBox="1"/>
          <p:nvPr/>
        </p:nvSpPr>
        <p:spPr>
          <a:xfrm>
            <a:off x="10990264" y="2932992"/>
            <a:ext cx="10393362" cy="3656386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>
              <a:lnSpc>
                <a:spcPct val="80000"/>
              </a:lnSpc>
            </a:pPr>
            <a:r>
              <a:rPr lang="en-US" sz="7200" b="1" dirty="0">
                <a:solidFill>
                  <a:srgbClr val="1A31B5"/>
                </a:solidFill>
                <a:latin typeface="+mj-lt"/>
                <a:ea typeface="Montserrat Semi" charset="0"/>
                <a:cs typeface="Montserrat Semi" charset="0"/>
              </a:rPr>
              <a:t>The #1 Question:</a:t>
            </a:r>
          </a:p>
          <a:p>
            <a:pPr algn="ctr">
              <a:lnSpc>
                <a:spcPct val="80000"/>
              </a:lnSpc>
            </a:pPr>
            <a:endParaRPr lang="en-US" sz="9600" b="1" dirty="0">
              <a:solidFill>
                <a:srgbClr val="5284E7"/>
              </a:solidFill>
              <a:latin typeface="Calibri" panose="020F0502020204030204" pitchFamily="34" charset="0"/>
              <a:ea typeface="Montserrat Semi" charset="0"/>
              <a:cs typeface="Montserrat Semi" charset="0"/>
            </a:endParaRPr>
          </a:p>
          <a:p>
            <a:pPr marL="1143000" indent="-1143000">
              <a:lnSpc>
                <a:spcPct val="80000"/>
              </a:lnSpc>
              <a:buFontTx/>
              <a:buChar char="-"/>
            </a:pPr>
            <a:r>
              <a:rPr lang="en-US" sz="6000" b="1" dirty="0">
                <a:solidFill>
                  <a:schemeClr val="tx2"/>
                </a:solidFill>
                <a:latin typeface="Calibri" panose="020F0502020204030204" pitchFamily="34" charset="0"/>
                <a:ea typeface="Montserrat Semi" charset="0"/>
                <a:cs typeface="Montserrat Semi" charset="0"/>
              </a:rPr>
              <a:t>What problem are you solving?</a:t>
            </a:r>
          </a:p>
        </p:txBody>
      </p:sp>
      <p:pic>
        <p:nvPicPr>
          <p:cNvPr id="3" name="Picture 2" descr="A picture containing text&#10;&#10;Description automatically generated">
            <a:extLst>
              <a:ext uri="{FF2B5EF4-FFF2-40B4-BE49-F238E27FC236}">
                <a16:creationId xmlns:a16="http://schemas.microsoft.com/office/drawing/2014/main" id="{7A9649B4-2AA4-8405-BA9A-7FF93DF8931D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92608" y="4114800"/>
            <a:ext cx="8322476" cy="548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48053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4FC02569-3F9C-2A6C-FE97-EF56F69315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499E95A3-A5C8-859D-AF03-C90EDBBCFCB0}"/>
              </a:ext>
            </a:extLst>
          </p:cNvPr>
          <p:cNvSpPr/>
          <p:nvPr/>
        </p:nvSpPr>
        <p:spPr>
          <a:xfrm>
            <a:off x="1" y="0"/>
            <a:ext cx="8029868" cy="13716000"/>
          </a:xfrm>
          <a:prstGeom prst="rect">
            <a:avLst/>
          </a:prstGeom>
          <a:solidFill>
            <a:srgbClr val="1A31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Calibri Light" panose="020F0302020204030204" pitchFamily="34" charset="0"/>
            </a:endParaRPr>
          </a:p>
        </p:txBody>
      </p:sp>
      <p:pic>
        <p:nvPicPr>
          <p:cNvPr id="24" name="Picture 23" descr="A picture containing light&#10;&#10;Description automatically generated">
            <a:extLst>
              <a:ext uri="{FF2B5EF4-FFF2-40B4-BE49-F238E27FC236}">
                <a16:creationId xmlns:a16="http://schemas.microsoft.com/office/drawing/2014/main" id="{742EEC42-AE81-D16A-F7D7-CE0AD5BA9D00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email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348"/>
          <a:stretch/>
        </p:blipFill>
        <p:spPr>
          <a:xfrm>
            <a:off x="228600" y="346843"/>
            <a:ext cx="7801268" cy="11603419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B5F5E09A-2669-ED56-404F-B61CD95C3577}"/>
              </a:ext>
            </a:extLst>
          </p:cNvPr>
          <p:cNvSpPr txBox="1"/>
          <p:nvPr/>
        </p:nvSpPr>
        <p:spPr>
          <a:xfrm>
            <a:off x="10990264" y="3302324"/>
            <a:ext cx="10393362" cy="291772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>
              <a:lnSpc>
                <a:spcPct val="80000"/>
              </a:lnSpc>
            </a:pPr>
            <a:r>
              <a:rPr lang="en-US" sz="7200" b="1" dirty="0">
                <a:solidFill>
                  <a:srgbClr val="1A31B5"/>
                </a:solidFill>
                <a:latin typeface="+mj-lt"/>
                <a:ea typeface="Montserrat Semi" charset="0"/>
                <a:cs typeface="Montserrat Semi" charset="0"/>
              </a:rPr>
              <a:t>The #1 Question:</a:t>
            </a:r>
          </a:p>
          <a:p>
            <a:pPr algn="ctr">
              <a:lnSpc>
                <a:spcPct val="80000"/>
              </a:lnSpc>
            </a:pPr>
            <a:endParaRPr lang="en-US" sz="9600" b="1" dirty="0">
              <a:solidFill>
                <a:srgbClr val="5284E7"/>
              </a:solidFill>
              <a:latin typeface="Calibri" panose="020F0502020204030204" pitchFamily="34" charset="0"/>
              <a:ea typeface="Montserrat Semi" charset="0"/>
              <a:cs typeface="Montserrat Semi" charset="0"/>
            </a:endParaRPr>
          </a:p>
          <a:p>
            <a:pPr marL="1143000" indent="-1143000">
              <a:lnSpc>
                <a:spcPct val="80000"/>
              </a:lnSpc>
              <a:buFontTx/>
              <a:buChar char="-"/>
            </a:pPr>
            <a:r>
              <a:rPr lang="en-US" sz="6000" b="1" dirty="0">
                <a:solidFill>
                  <a:schemeClr val="tx2"/>
                </a:solidFill>
                <a:latin typeface="Calibri" panose="020F0502020204030204" pitchFamily="34" charset="0"/>
                <a:ea typeface="Montserrat Semi" charset="0"/>
                <a:cs typeface="Montserrat Semi" charset="0"/>
              </a:rPr>
              <a:t>Different for every market</a:t>
            </a:r>
          </a:p>
        </p:txBody>
      </p:sp>
      <p:pic>
        <p:nvPicPr>
          <p:cNvPr id="3" name="Picture 2" descr="A picture containing text&#10;&#10;Description automatically generated">
            <a:extLst>
              <a:ext uri="{FF2B5EF4-FFF2-40B4-BE49-F238E27FC236}">
                <a16:creationId xmlns:a16="http://schemas.microsoft.com/office/drawing/2014/main" id="{44A10920-E4CE-4987-1E04-A742F33BBEC2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92608" y="4114800"/>
            <a:ext cx="8322476" cy="548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48239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BAE94FD2-EDF6-5D42-F747-65FA1BC7343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11F49D8D-EB61-D8B1-2379-0ACB0F2A5118}"/>
              </a:ext>
            </a:extLst>
          </p:cNvPr>
          <p:cNvSpPr/>
          <p:nvPr/>
        </p:nvSpPr>
        <p:spPr>
          <a:xfrm>
            <a:off x="1" y="0"/>
            <a:ext cx="8029868" cy="13716000"/>
          </a:xfrm>
          <a:prstGeom prst="rect">
            <a:avLst/>
          </a:prstGeom>
          <a:solidFill>
            <a:srgbClr val="1A31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Calibri Light" panose="020F0302020204030204" pitchFamily="34" charset="0"/>
            </a:endParaRPr>
          </a:p>
        </p:txBody>
      </p:sp>
      <p:pic>
        <p:nvPicPr>
          <p:cNvPr id="24" name="Picture 23" descr="A picture containing light&#10;&#10;Description automatically generated">
            <a:extLst>
              <a:ext uri="{FF2B5EF4-FFF2-40B4-BE49-F238E27FC236}">
                <a16:creationId xmlns:a16="http://schemas.microsoft.com/office/drawing/2014/main" id="{E39AAF59-C857-1F0E-4522-3F49C3BF6734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email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348"/>
          <a:stretch/>
        </p:blipFill>
        <p:spPr>
          <a:xfrm>
            <a:off x="228600" y="346843"/>
            <a:ext cx="7801268" cy="11603419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4D7FF251-7EA0-932C-2874-9F02C64073D1}"/>
              </a:ext>
            </a:extLst>
          </p:cNvPr>
          <p:cNvSpPr txBox="1"/>
          <p:nvPr/>
        </p:nvSpPr>
        <p:spPr>
          <a:xfrm>
            <a:off x="10990264" y="2932992"/>
            <a:ext cx="10393362" cy="3656386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>
              <a:lnSpc>
                <a:spcPct val="80000"/>
              </a:lnSpc>
            </a:pPr>
            <a:r>
              <a:rPr lang="en-US" sz="7200" b="1" dirty="0">
                <a:solidFill>
                  <a:srgbClr val="1A31B5"/>
                </a:solidFill>
                <a:latin typeface="+mj-lt"/>
                <a:ea typeface="Montserrat Semi" charset="0"/>
                <a:cs typeface="Montserrat Semi" charset="0"/>
              </a:rPr>
              <a:t>What is your market?</a:t>
            </a:r>
          </a:p>
          <a:p>
            <a:pPr algn="ctr">
              <a:lnSpc>
                <a:spcPct val="80000"/>
              </a:lnSpc>
            </a:pPr>
            <a:endParaRPr lang="en-US" sz="9600" b="1" dirty="0">
              <a:solidFill>
                <a:srgbClr val="5284E7"/>
              </a:solidFill>
              <a:latin typeface="Calibri" panose="020F0502020204030204" pitchFamily="34" charset="0"/>
              <a:ea typeface="Montserrat Semi" charset="0"/>
              <a:cs typeface="Montserrat Semi" charset="0"/>
            </a:endParaRPr>
          </a:p>
          <a:p>
            <a:pPr marL="1143000" indent="-1143000">
              <a:lnSpc>
                <a:spcPct val="80000"/>
              </a:lnSpc>
              <a:buFontTx/>
              <a:buChar char="-"/>
            </a:pPr>
            <a:r>
              <a:rPr lang="en-US" sz="6000" b="1" dirty="0">
                <a:solidFill>
                  <a:schemeClr val="tx2"/>
                </a:solidFill>
                <a:latin typeface="Calibri" panose="020F0502020204030204" pitchFamily="34" charset="0"/>
                <a:ea typeface="Montserrat Semi" charset="0"/>
                <a:cs typeface="Montserrat Semi" charset="0"/>
              </a:rPr>
              <a:t>“Magic for All Occasions” is a dead end</a:t>
            </a:r>
          </a:p>
        </p:txBody>
      </p:sp>
      <p:pic>
        <p:nvPicPr>
          <p:cNvPr id="3" name="Picture 2" descr="A picture containing text&#10;&#10;Description automatically generated">
            <a:extLst>
              <a:ext uri="{FF2B5EF4-FFF2-40B4-BE49-F238E27FC236}">
                <a16:creationId xmlns:a16="http://schemas.microsoft.com/office/drawing/2014/main" id="{B22D859C-65BF-FAAD-6792-085F0E6ABA1E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92608" y="4114800"/>
            <a:ext cx="8322476" cy="548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24623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72516F9D-8FEE-F9E7-F68F-867DBDC4D7D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B036AD12-6CD7-154D-82D3-72ABC51C73D1}"/>
              </a:ext>
            </a:extLst>
          </p:cNvPr>
          <p:cNvSpPr/>
          <p:nvPr/>
        </p:nvSpPr>
        <p:spPr>
          <a:xfrm>
            <a:off x="1" y="0"/>
            <a:ext cx="8029868" cy="13716000"/>
          </a:xfrm>
          <a:prstGeom prst="rect">
            <a:avLst/>
          </a:prstGeom>
          <a:solidFill>
            <a:srgbClr val="1A31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Calibri Light" panose="020F0302020204030204" pitchFamily="34" charset="0"/>
            </a:endParaRPr>
          </a:p>
        </p:txBody>
      </p:sp>
      <p:pic>
        <p:nvPicPr>
          <p:cNvPr id="24" name="Picture 23" descr="A picture containing light&#10;&#10;Description automatically generated">
            <a:extLst>
              <a:ext uri="{FF2B5EF4-FFF2-40B4-BE49-F238E27FC236}">
                <a16:creationId xmlns:a16="http://schemas.microsoft.com/office/drawing/2014/main" id="{812C75E5-6E7E-BDC0-3EE8-891E994E9F16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email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348"/>
          <a:stretch/>
        </p:blipFill>
        <p:spPr>
          <a:xfrm>
            <a:off x="228600" y="346843"/>
            <a:ext cx="7801268" cy="11603419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9E133C04-979F-0629-35EA-3A754984B36B}"/>
              </a:ext>
            </a:extLst>
          </p:cNvPr>
          <p:cNvSpPr txBox="1"/>
          <p:nvPr/>
        </p:nvSpPr>
        <p:spPr>
          <a:xfrm>
            <a:off x="10990264" y="2472632"/>
            <a:ext cx="10393362" cy="9565696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>
              <a:lnSpc>
                <a:spcPct val="80000"/>
              </a:lnSpc>
            </a:pPr>
            <a:r>
              <a:rPr lang="en-US" sz="7200" b="1" dirty="0">
                <a:solidFill>
                  <a:srgbClr val="1A31B5"/>
                </a:solidFill>
                <a:latin typeface="+mj-lt"/>
                <a:ea typeface="Montserrat Semi" charset="0"/>
                <a:cs typeface="Montserrat Semi" charset="0"/>
              </a:rPr>
              <a:t>Common Markets:</a:t>
            </a:r>
          </a:p>
          <a:p>
            <a:pPr algn="ctr">
              <a:lnSpc>
                <a:spcPct val="80000"/>
              </a:lnSpc>
            </a:pPr>
            <a:endParaRPr lang="en-US" sz="9600" b="1" dirty="0">
              <a:solidFill>
                <a:srgbClr val="5284E7"/>
              </a:solidFill>
              <a:latin typeface="Calibri" panose="020F0502020204030204" pitchFamily="34" charset="0"/>
              <a:ea typeface="Montserrat Semi" charset="0"/>
              <a:cs typeface="Montserrat Semi" charset="0"/>
            </a:endParaRPr>
          </a:p>
          <a:p>
            <a:pPr marL="1143000" indent="-1143000">
              <a:lnSpc>
                <a:spcPct val="80000"/>
              </a:lnSpc>
              <a:buFontTx/>
              <a:buChar char="-"/>
            </a:pPr>
            <a:r>
              <a:rPr lang="en-US" sz="6000" b="1" dirty="0">
                <a:solidFill>
                  <a:schemeClr val="tx2"/>
                </a:solidFill>
                <a:latin typeface="Calibri" panose="020F0502020204030204" pitchFamily="34" charset="0"/>
                <a:ea typeface="Montserrat Semi" charset="0"/>
                <a:cs typeface="Montserrat Semi" charset="0"/>
              </a:rPr>
              <a:t>Kids’ birthdays</a:t>
            </a:r>
          </a:p>
          <a:p>
            <a:pPr marL="1143000" indent="-1143000">
              <a:lnSpc>
                <a:spcPct val="80000"/>
              </a:lnSpc>
              <a:buFontTx/>
              <a:buChar char="-"/>
            </a:pPr>
            <a:r>
              <a:rPr lang="en-US" sz="6000" b="1" dirty="0">
                <a:solidFill>
                  <a:schemeClr val="tx2"/>
                </a:solidFill>
                <a:latin typeface="Calibri" panose="020F0502020204030204" pitchFamily="34" charset="0"/>
                <a:ea typeface="Montserrat Semi" charset="0"/>
                <a:cs typeface="Montserrat Semi" charset="0"/>
              </a:rPr>
              <a:t>Preschools</a:t>
            </a:r>
          </a:p>
          <a:p>
            <a:pPr marL="1143000" indent="-1143000">
              <a:lnSpc>
                <a:spcPct val="80000"/>
              </a:lnSpc>
              <a:buFontTx/>
              <a:buChar char="-"/>
            </a:pPr>
            <a:r>
              <a:rPr lang="en-US" sz="6000" b="1" dirty="0">
                <a:solidFill>
                  <a:schemeClr val="tx2"/>
                </a:solidFill>
                <a:latin typeface="Calibri" panose="020F0502020204030204" pitchFamily="34" charset="0"/>
                <a:ea typeface="Montserrat Semi" charset="0"/>
                <a:cs typeface="Montserrat Semi" charset="0"/>
              </a:rPr>
              <a:t>Library shows</a:t>
            </a:r>
          </a:p>
          <a:p>
            <a:pPr marL="1143000" indent="-1143000">
              <a:lnSpc>
                <a:spcPct val="80000"/>
              </a:lnSpc>
              <a:buFontTx/>
              <a:buChar char="-"/>
            </a:pPr>
            <a:r>
              <a:rPr lang="en-US" sz="6000" b="1" dirty="0">
                <a:solidFill>
                  <a:schemeClr val="tx2"/>
                </a:solidFill>
                <a:latin typeface="Calibri" panose="020F0502020204030204" pitchFamily="34" charset="0"/>
                <a:ea typeface="Montserrat Semi" charset="0"/>
                <a:cs typeface="Montserrat Semi" charset="0"/>
              </a:rPr>
              <a:t>School assemblies</a:t>
            </a:r>
          </a:p>
          <a:p>
            <a:pPr marL="1143000" indent="-1143000">
              <a:lnSpc>
                <a:spcPct val="80000"/>
              </a:lnSpc>
              <a:buFontTx/>
              <a:buChar char="-"/>
            </a:pPr>
            <a:r>
              <a:rPr lang="en-US" sz="6000" b="1" dirty="0">
                <a:solidFill>
                  <a:schemeClr val="tx2"/>
                </a:solidFill>
                <a:latin typeface="Calibri" panose="020F0502020204030204" pitchFamily="34" charset="0"/>
                <a:ea typeface="Montserrat Semi" charset="0"/>
                <a:cs typeface="Montserrat Semi" charset="0"/>
              </a:rPr>
              <a:t>Adult parties</a:t>
            </a:r>
          </a:p>
          <a:p>
            <a:pPr marL="1143000" indent="-1143000">
              <a:lnSpc>
                <a:spcPct val="80000"/>
              </a:lnSpc>
              <a:buFontTx/>
              <a:buChar char="-"/>
            </a:pPr>
            <a:r>
              <a:rPr lang="en-US" sz="6000" b="1" dirty="0">
                <a:solidFill>
                  <a:schemeClr val="tx2"/>
                </a:solidFill>
                <a:latin typeface="Calibri" panose="020F0502020204030204" pitchFamily="34" charset="0"/>
                <a:ea typeface="Montserrat Semi" charset="0"/>
                <a:cs typeface="Montserrat Semi" charset="0"/>
              </a:rPr>
              <a:t>Teen events</a:t>
            </a:r>
          </a:p>
          <a:p>
            <a:pPr marL="1143000" indent="-1143000">
              <a:lnSpc>
                <a:spcPct val="80000"/>
              </a:lnSpc>
              <a:buFontTx/>
              <a:buChar char="-"/>
            </a:pPr>
            <a:r>
              <a:rPr lang="en-US" sz="6000" b="1" dirty="0">
                <a:solidFill>
                  <a:schemeClr val="tx2"/>
                </a:solidFill>
                <a:latin typeface="Calibri" panose="020F0502020204030204" pitchFamily="34" charset="0"/>
                <a:ea typeface="Montserrat Semi" charset="0"/>
                <a:cs typeface="Montserrat Semi" charset="0"/>
              </a:rPr>
              <a:t>Corporate holiday parties</a:t>
            </a:r>
          </a:p>
          <a:p>
            <a:pPr marL="1143000" indent="-1143000">
              <a:lnSpc>
                <a:spcPct val="80000"/>
              </a:lnSpc>
              <a:buFontTx/>
              <a:buChar char="-"/>
            </a:pPr>
            <a:r>
              <a:rPr lang="en-US" sz="6000" b="1" dirty="0">
                <a:solidFill>
                  <a:schemeClr val="tx2"/>
                </a:solidFill>
                <a:latin typeface="Calibri" panose="020F0502020204030204" pitchFamily="34" charset="0"/>
                <a:ea typeface="Montserrat Semi" charset="0"/>
                <a:cs typeface="Montserrat Semi" charset="0"/>
              </a:rPr>
              <a:t>Cruise ships</a:t>
            </a:r>
          </a:p>
          <a:p>
            <a:pPr marL="1143000" indent="-1143000">
              <a:lnSpc>
                <a:spcPct val="80000"/>
              </a:lnSpc>
              <a:buFontTx/>
              <a:buChar char="-"/>
            </a:pPr>
            <a:r>
              <a:rPr lang="en-US" sz="6000" b="1" dirty="0">
                <a:solidFill>
                  <a:schemeClr val="tx2"/>
                </a:solidFill>
                <a:latin typeface="Calibri" panose="020F0502020204030204" pitchFamily="34" charset="0"/>
                <a:ea typeface="Montserrat Semi" charset="0"/>
                <a:cs typeface="Montserrat Semi" charset="0"/>
              </a:rPr>
              <a:t>Trade shows</a:t>
            </a:r>
          </a:p>
          <a:p>
            <a:pPr marL="1143000" indent="-1143000">
              <a:lnSpc>
                <a:spcPct val="80000"/>
              </a:lnSpc>
              <a:buFontTx/>
              <a:buChar char="-"/>
            </a:pPr>
            <a:endParaRPr lang="en-US" sz="6000" b="1" dirty="0">
              <a:solidFill>
                <a:schemeClr val="tx2"/>
              </a:solidFill>
              <a:latin typeface="Calibri" panose="020F0502020204030204" pitchFamily="34" charset="0"/>
              <a:ea typeface="Montserrat Semi" charset="0"/>
              <a:cs typeface="Montserrat Semi" charset="0"/>
            </a:endParaRPr>
          </a:p>
        </p:txBody>
      </p:sp>
      <p:pic>
        <p:nvPicPr>
          <p:cNvPr id="3" name="Picture 2" descr="A picture containing text&#10;&#10;Description automatically generated">
            <a:extLst>
              <a:ext uri="{FF2B5EF4-FFF2-40B4-BE49-F238E27FC236}">
                <a16:creationId xmlns:a16="http://schemas.microsoft.com/office/drawing/2014/main" id="{454F532B-FF54-2A8F-F7A1-CBE35162253C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92608" y="4114800"/>
            <a:ext cx="8322476" cy="548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3881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507F7EA4-D68A-C249-9E48-C659BB398B01}"/>
              </a:ext>
            </a:extLst>
          </p:cNvPr>
          <p:cNvSpPr/>
          <p:nvPr/>
        </p:nvSpPr>
        <p:spPr>
          <a:xfrm>
            <a:off x="1" y="0"/>
            <a:ext cx="8029868" cy="13716000"/>
          </a:xfrm>
          <a:prstGeom prst="rect">
            <a:avLst/>
          </a:prstGeom>
          <a:solidFill>
            <a:srgbClr val="1A31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Calibri Light" panose="020F0302020204030204" pitchFamily="34" charset="0"/>
            </a:endParaRPr>
          </a:p>
        </p:txBody>
      </p:sp>
      <p:pic>
        <p:nvPicPr>
          <p:cNvPr id="24" name="Picture 23" descr="A picture containing light&#10;&#10;Description automatically generated">
            <a:extLst>
              <a:ext uri="{FF2B5EF4-FFF2-40B4-BE49-F238E27FC236}">
                <a16:creationId xmlns:a16="http://schemas.microsoft.com/office/drawing/2014/main" id="{93B84C40-072B-5942-A348-C5D40C5C5F0A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email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348"/>
          <a:stretch/>
        </p:blipFill>
        <p:spPr>
          <a:xfrm>
            <a:off x="228600" y="346843"/>
            <a:ext cx="7801268" cy="11603419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10990264" y="3404747"/>
            <a:ext cx="10393362" cy="6906506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>
              <a:lnSpc>
                <a:spcPct val="80000"/>
              </a:lnSpc>
            </a:pPr>
            <a:r>
              <a:rPr lang="en-US" sz="9600" b="1" dirty="0">
                <a:solidFill>
                  <a:srgbClr val="5284E7"/>
                </a:solidFill>
                <a:latin typeface="Calibri" panose="020F0502020204030204" pitchFamily="34" charset="0"/>
                <a:ea typeface="Montserrat Semi" charset="0"/>
                <a:cs typeface="Montserrat Semi" charset="0"/>
              </a:rPr>
              <a:t>Birthdays:</a:t>
            </a:r>
          </a:p>
          <a:p>
            <a:pPr algn="ctr">
              <a:lnSpc>
                <a:spcPct val="80000"/>
              </a:lnSpc>
            </a:pPr>
            <a:endParaRPr lang="en-US" sz="9600" b="1" dirty="0">
              <a:solidFill>
                <a:srgbClr val="5284E7"/>
              </a:solidFill>
              <a:latin typeface="Calibri" panose="020F0502020204030204" pitchFamily="34" charset="0"/>
              <a:ea typeface="Montserrat Semi" charset="0"/>
              <a:cs typeface="Montserrat Semi" charset="0"/>
            </a:endParaRPr>
          </a:p>
          <a:p>
            <a:pPr marL="1143000" indent="-1143000">
              <a:lnSpc>
                <a:spcPct val="80000"/>
              </a:lnSpc>
              <a:buFontTx/>
              <a:buChar char="-"/>
            </a:pPr>
            <a:r>
              <a:rPr lang="en-US" sz="6000" b="1" dirty="0">
                <a:solidFill>
                  <a:schemeClr val="tx2"/>
                </a:solidFill>
                <a:latin typeface="Calibri" panose="020F0502020204030204" pitchFamily="34" charset="0"/>
                <a:ea typeface="Montserrat Semi" charset="0"/>
                <a:cs typeface="Montserrat Semi" charset="0"/>
              </a:rPr>
              <a:t>BOOKER: Parents</a:t>
            </a:r>
          </a:p>
          <a:p>
            <a:pPr marL="1143000" indent="-1143000">
              <a:lnSpc>
                <a:spcPct val="80000"/>
              </a:lnSpc>
              <a:buFontTx/>
              <a:buChar char="-"/>
            </a:pPr>
            <a:r>
              <a:rPr lang="en-US" sz="6000" b="1" dirty="0">
                <a:solidFill>
                  <a:schemeClr val="tx2"/>
                </a:solidFill>
                <a:latin typeface="Calibri" panose="020F0502020204030204" pitchFamily="34" charset="0"/>
                <a:ea typeface="Montserrat Semi" charset="0"/>
                <a:cs typeface="Montserrat Semi" charset="0"/>
              </a:rPr>
              <a:t>Good time for the kids</a:t>
            </a:r>
          </a:p>
          <a:p>
            <a:pPr marL="1143000" indent="-1143000">
              <a:lnSpc>
                <a:spcPct val="80000"/>
              </a:lnSpc>
              <a:buFontTx/>
              <a:buChar char="-"/>
            </a:pPr>
            <a:r>
              <a:rPr lang="en-US" sz="6000" b="1" dirty="0">
                <a:solidFill>
                  <a:schemeClr val="tx2"/>
                </a:solidFill>
                <a:latin typeface="Calibri" panose="020F0502020204030204" pitchFamily="34" charset="0"/>
                <a:ea typeface="Montserrat Semi" charset="0"/>
                <a:cs typeface="Montserrat Semi" charset="0"/>
              </a:rPr>
              <a:t>Interactive</a:t>
            </a:r>
          </a:p>
          <a:p>
            <a:pPr marL="1143000" indent="-1143000">
              <a:lnSpc>
                <a:spcPct val="80000"/>
              </a:lnSpc>
              <a:buFontTx/>
              <a:buChar char="-"/>
            </a:pPr>
            <a:r>
              <a:rPr lang="en-US" sz="6000" b="1" dirty="0">
                <a:solidFill>
                  <a:schemeClr val="tx2"/>
                </a:solidFill>
                <a:latin typeface="Calibri" panose="020F0502020204030204" pitchFamily="34" charset="0"/>
                <a:ea typeface="Montserrat Semi" charset="0"/>
                <a:cs typeface="Montserrat Semi" charset="0"/>
              </a:rPr>
              <a:t>Easy &amp; fast setup</a:t>
            </a:r>
          </a:p>
          <a:p>
            <a:pPr marL="1143000" indent="-1143000">
              <a:lnSpc>
                <a:spcPct val="80000"/>
              </a:lnSpc>
              <a:buFontTx/>
              <a:buChar char="-"/>
            </a:pPr>
            <a:r>
              <a:rPr lang="en-US" sz="6000" b="1" dirty="0">
                <a:solidFill>
                  <a:schemeClr val="tx2"/>
                </a:solidFill>
                <a:latin typeface="Calibri" panose="020F0502020204030204" pitchFamily="34" charset="0"/>
                <a:ea typeface="Montserrat Semi" charset="0"/>
                <a:cs typeface="Montserrat Semi" charset="0"/>
              </a:rPr>
              <a:t>Birthday child is the star</a:t>
            </a:r>
          </a:p>
          <a:p>
            <a:pPr marL="1143000" indent="-1143000">
              <a:lnSpc>
                <a:spcPct val="80000"/>
              </a:lnSpc>
              <a:buFontTx/>
              <a:buChar char="-"/>
            </a:pPr>
            <a:r>
              <a:rPr lang="en-US" sz="6000" b="1" dirty="0">
                <a:solidFill>
                  <a:schemeClr val="tx2"/>
                </a:solidFill>
                <a:latin typeface="Calibri" panose="020F0502020204030204" pitchFamily="34" charset="0"/>
                <a:ea typeface="Montserrat Semi" charset="0"/>
                <a:cs typeface="Montserrat Semi" charset="0"/>
              </a:rPr>
              <a:t>Look great to other parents</a:t>
            </a:r>
          </a:p>
        </p:txBody>
      </p:sp>
      <p:pic>
        <p:nvPicPr>
          <p:cNvPr id="3" name="Picture 2" descr="A picture containing text&#10;&#10;Description automatically generated">
            <a:extLst>
              <a:ext uri="{FF2B5EF4-FFF2-40B4-BE49-F238E27FC236}">
                <a16:creationId xmlns:a16="http://schemas.microsoft.com/office/drawing/2014/main" id="{FB24C6BE-CE0A-5FB0-1FBF-F905693B5E4C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92608" y="4114800"/>
            <a:ext cx="8322476" cy="548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90165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Default Theme">
  <a:themeElements>
    <a:clrScheme name="Prism Light">
      <a:dk1>
        <a:srgbClr val="7F7F7F"/>
      </a:dk1>
      <a:lt1>
        <a:srgbClr val="FFFFFF"/>
      </a:lt1>
      <a:dk2>
        <a:srgbClr val="000000"/>
      </a:dk2>
      <a:lt2>
        <a:srgbClr val="FFFFFF"/>
      </a:lt2>
      <a:accent1>
        <a:srgbClr val="000000"/>
      </a:accent1>
      <a:accent2>
        <a:srgbClr val="D6AE7E"/>
      </a:accent2>
      <a:accent3>
        <a:srgbClr val="484F6F"/>
      </a:accent3>
      <a:accent4>
        <a:srgbClr val="91969B"/>
      </a:accent4>
      <a:accent5>
        <a:srgbClr val="4B5050"/>
      </a:accent5>
      <a:accent6>
        <a:srgbClr val="91969B"/>
      </a:accent6>
      <a:hlink>
        <a:srgbClr val="4B5050"/>
      </a:hlink>
      <a:folHlink>
        <a:srgbClr val="A9C1BF"/>
      </a:folHlink>
    </a:clrScheme>
    <a:fontScheme name="Custom 1">
      <a:majorFont>
        <a:latin typeface="Lato"/>
        <a:ea typeface=""/>
        <a:cs typeface=""/>
      </a:majorFont>
      <a:minorFont>
        <a:latin typeface="Lato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bg1">
            <a:lumMod val="85000"/>
          </a:schemeClr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8FE3ACFE4ABA749ACCDE769F1ACFBC2" ma:contentTypeVersion="10" ma:contentTypeDescription="Create a new document." ma:contentTypeScope="" ma:versionID="9d6934bb1d212830965c8822bfb1b80e">
  <xsd:schema xmlns:xsd="http://www.w3.org/2001/XMLSchema" xmlns:xs="http://www.w3.org/2001/XMLSchema" xmlns:p="http://schemas.microsoft.com/office/2006/metadata/properties" xmlns:ns2="c19cb8e9-7311-4744-9214-98c616b3490b" targetNamespace="http://schemas.microsoft.com/office/2006/metadata/properties" ma:root="true" ma:fieldsID="d5500de180de87f2373148d9bae63f70" ns2:_="">
    <xsd:import namespace="c19cb8e9-7311-4744-9214-98c616b3490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MediaServiceOCR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19cb8e9-7311-4744-9214-98c616b3490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8F8E925D-E861-4593-9ADF-2C2B954B064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19cb8e9-7311-4744-9214-98c616b3490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00B6FE41-B54E-4B4C-AEA4-961D32CA51C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61451E15-9C95-4E31-A652-0EF512BD05B3}">
  <ds:schemaRefs>
    <ds:schemaRef ds:uri="http://purl.org/dc/elements/1.1/"/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c19cb8e9-7311-4744-9214-98c616b3490b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39004</TotalTime>
  <Words>439</Words>
  <Application>Microsoft Office PowerPoint</Application>
  <PresentationFormat>Custom</PresentationFormat>
  <Paragraphs>132</Paragraphs>
  <Slides>18</Slides>
  <Notes>18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3" baseType="lpstr">
      <vt:lpstr>Calibri</vt:lpstr>
      <vt:lpstr>Wingdings</vt:lpstr>
      <vt:lpstr>Calibri Light</vt:lpstr>
      <vt:lpstr>Arial</vt:lpstr>
      <vt:lpstr>Default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>Awesome PPT</Manager>
  <Company>Awesome PPT</Company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Awesome PPT</dc:title>
  <dc:subject>Awesome PPT</dc:subject>
  <dc:creator>Awesome PPT</dc:creator>
  <cp:keywords>Awesome PPT</cp:keywords>
  <dc:description>Awesome PPT</dc:description>
  <cp:lastModifiedBy>Cris Johnson</cp:lastModifiedBy>
  <cp:revision>6278</cp:revision>
  <cp:lastPrinted>2021-04-05T19:05:34Z</cp:lastPrinted>
  <dcterms:created xsi:type="dcterms:W3CDTF">2014-11-12T21:47:38Z</dcterms:created>
  <dcterms:modified xsi:type="dcterms:W3CDTF">2025-06-04T14:46:47Z</dcterms:modified>
  <cp:category>Awesome PPT</cp:category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0x01010098FE3ACFE4ABA749ACCDE769F1ACFBC2</vt:lpwstr>
  </property>
</Properties>
</file>