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46" r:id="rId5"/>
    <p:sldId id="2562" r:id="rId6"/>
    <p:sldId id="2584" r:id="rId7"/>
    <p:sldId id="2591" r:id="rId8"/>
    <p:sldId id="2587" r:id="rId9"/>
    <p:sldId id="2588" r:id="rId10"/>
    <p:sldId id="2589" r:id="rId11"/>
    <p:sldId id="2590" r:id="rId12"/>
    <p:sldId id="2565" r:id="rId13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12" userDrawn="1">
          <p15:clr>
            <a:srgbClr val="A4A3A4"/>
          </p15:clr>
        </p15:guide>
        <p15:guide id="4" pos="14302" userDrawn="1">
          <p15:clr>
            <a:srgbClr val="A4A3A4"/>
          </p15:clr>
        </p15:guide>
        <p15:guide id="5" pos="886" userDrawn="1">
          <p15:clr>
            <a:srgbClr val="A4A3A4"/>
          </p15:clr>
        </p15:guide>
        <p15:guide id="7" pos="7654" userDrawn="1">
          <p15:clr>
            <a:srgbClr val="A4A3A4"/>
          </p15:clr>
        </p15:guide>
        <p15:guide id="15" orient="horz" pos="43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ye Hansen" initials="KH" lastIdx="1" clrIdx="0">
    <p:extLst>
      <p:ext uri="{19B8F6BF-5375-455C-9EA6-DF929625EA0E}">
        <p15:presenceInfo xmlns:p15="http://schemas.microsoft.com/office/powerpoint/2012/main" userId="b138b2de16f6ba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1B5"/>
    <a:srgbClr val="5284E7"/>
    <a:srgbClr val="84A4F7"/>
    <a:srgbClr val="E26619"/>
    <a:srgbClr val="E27019"/>
    <a:srgbClr val="F09D66"/>
    <a:srgbClr val="F25219"/>
    <a:srgbClr val="F27019"/>
    <a:srgbClr val="BC5329"/>
    <a:srgbClr val="8AC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15C40A-6EBA-4F97-BA90-28F1D8DE1480}" v="1" dt="2025-06-03T20:21:49.707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1" autoAdjust="0"/>
    <p:restoredTop sz="95374" autoAdjust="0"/>
  </p:normalViewPr>
  <p:slideViewPr>
    <p:cSldViewPr snapToGrid="0" snapToObjects="1">
      <p:cViewPr varScale="1">
        <p:scale>
          <a:sx n="53" d="100"/>
          <a:sy n="53" d="100"/>
        </p:scale>
        <p:origin x="780" y="114"/>
      </p:cViewPr>
      <p:guideLst>
        <p:guide orient="horz" pos="8112"/>
        <p:guide pos="14302"/>
        <p:guide pos="886"/>
        <p:guide pos="7654"/>
        <p:guide orient="horz" pos="43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74" d="100"/>
          <a:sy n="74" d="100"/>
        </p:scale>
        <p:origin x="2902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 Johnson" userId="d452091e8132127c" providerId="LiveId" clId="{9715C40A-6EBA-4F97-BA90-28F1D8DE1480}"/>
    <pc:docChg chg="addSld delSld modSld">
      <pc:chgData name="Cris Johnson" userId="d452091e8132127c" providerId="LiveId" clId="{9715C40A-6EBA-4F97-BA90-28F1D8DE1480}" dt="2025-06-03T20:22:07.400" v="177" actId="255"/>
      <pc:docMkLst>
        <pc:docMk/>
      </pc:docMkLst>
      <pc:sldChg chg="modSp mod">
        <pc:chgData name="Cris Johnson" userId="d452091e8132127c" providerId="LiveId" clId="{9715C40A-6EBA-4F97-BA90-28F1D8DE1480}" dt="2025-06-03T20:14:19.128" v="170" actId="14100"/>
        <pc:sldMkLst>
          <pc:docMk/>
          <pc:sldMk cId="2631952376" sldId="2546"/>
        </pc:sldMkLst>
        <pc:spChg chg="mod">
          <ac:chgData name="Cris Johnson" userId="d452091e8132127c" providerId="LiveId" clId="{9715C40A-6EBA-4F97-BA90-28F1D8DE1480}" dt="2025-06-03T20:14:19.128" v="170" actId="14100"/>
          <ac:spMkLst>
            <pc:docMk/>
            <pc:sldMk cId="2631952376" sldId="2546"/>
            <ac:spMk id="8" creationId="{00000000-0000-0000-0000-000000000000}"/>
          </ac:spMkLst>
        </pc:spChg>
      </pc:sldChg>
      <pc:sldChg chg="modSp mod">
        <pc:chgData name="Cris Johnson" userId="d452091e8132127c" providerId="LiveId" clId="{9715C40A-6EBA-4F97-BA90-28F1D8DE1480}" dt="2025-06-03T15:20:38.550" v="130" actId="20577"/>
        <pc:sldMkLst>
          <pc:docMk/>
          <pc:sldMk cId="1932388284" sldId="2562"/>
        </pc:sldMkLst>
        <pc:spChg chg="mod">
          <ac:chgData name="Cris Johnson" userId="d452091e8132127c" providerId="LiveId" clId="{9715C40A-6EBA-4F97-BA90-28F1D8DE1480}" dt="2025-06-03T15:20:38.550" v="130" actId="20577"/>
          <ac:spMkLst>
            <pc:docMk/>
            <pc:sldMk cId="1932388284" sldId="2562"/>
            <ac:spMk id="8" creationId="{00000000-0000-0000-0000-000000000000}"/>
          </ac:spMkLst>
        </pc:spChg>
      </pc:sldChg>
      <pc:sldChg chg="del">
        <pc:chgData name="Cris Johnson" userId="d452091e8132127c" providerId="LiveId" clId="{9715C40A-6EBA-4F97-BA90-28F1D8DE1480}" dt="2025-06-03T15:20:57.713" v="137" actId="2696"/>
        <pc:sldMkLst>
          <pc:docMk/>
          <pc:sldMk cId="3989016574" sldId="2563"/>
        </pc:sldMkLst>
      </pc:sldChg>
      <pc:sldChg chg="modSp mod">
        <pc:chgData name="Cris Johnson" userId="d452091e8132127c" providerId="LiveId" clId="{9715C40A-6EBA-4F97-BA90-28F1D8DE1480}" dt="2025-06-03T15:21:32.051" v="146" actId="20577"/>
        <pc:sldMkLst>
          <pc:docMk/>
          <pc:sldMk cId="2738354876" sldId="2565"/>
        </pc:sldMkLst>
        <pc:spChg chg="mod">
          <ac:chgData name="Cris Johnson" userId="d452091e8132127c" providerId="LiveId" clId="{9715C40A-6EBA-4F97-BA90-28F1D8DE1480}" dt="2025-06-03T15:21:32.051" v="146" actId="20577"/>
          <ac:spMkLst>
            <pc:docMk/>
            <pc:sldMk cId="2738354876" sldId="2565"/>
            <ac:spMk id="8" creationId="{00000000-0000-0000-0000-000000000000}"/>
          </ac:spMkLst>
        </pc:spChg>
      </pc:sldChg>
      <pc:sldChg chg="del">
        <pc:chgData name="Cris Johnson" userId="d452091e8132127c" providerId="LiveId" clId="{9715C40A-6EBA-4F97-BA90-28F1D8DE1480}" dt="2025-06-03T15:20:43.370" v="131" actId="2696"/>
        <pc:sldMkLst>
          <pc:docMk/>
          <pc:sldMk cId="77057329" sldId="2572"/>
        </pc:sldMkLst>
      </pc:sldChg>
      <pc:sldChg chg="del">
        <pc:chgData name="Cris Johnson" userId="d452091e8132127c" providerId="LiveId" clId="{9715C40A-6EBA-4F97-BA90-28F1D8DE1480}" dt="2025-06-03T15:20:45.738" v="132" actId="2696"/>
        <pc:sldMkLst>
          <pc:docMk/>
          <pc:sldMk cId="722394849" sldId="2573"/>
        </pc:sldMkLst>
      </pc:sldChg>
      <pc:sldChg chg="del">
        <pc:chgData name="Cris Johnson" userId="d452091e8132127c" providerId="LiveId" clId="{9715C40A-6EBA-4F97-BA90-28F1D8DE1480}" dt="2025-06-03T15:20:48.016" v="133" actId="2696"/>
        <pc:sldMkLst>
          <pc:docMk/>
          <pc:sldMk cId="4044805366" sldId="2574"/>
        </pc:sldMkLst>
      </pc:sldChg>
      <pc:sldChg chg="del">
        <pc:chgData name="Cris Johnson" userId="d452091e8132127c" providerId="LiveId" clId="{9715C40A-6EBA-4F97-BA90-28F1D8DE1480}" dt="2025-06-03T15:20:50.264" v="134" actId="2696"/>
        <pc:sldMkLst>
          <pc:docMk/>
          <pc:sldMk cId="3004823942" sldId="2575"/>
        </pc:sldMkLst>
      </pc:sldChg>
      <pc:sldChg chg="del">
        <pc:chgData name="Cris Johnson" userId="d452091e8132127c" providerId="LiveId" clId="{9715C40A-6EBA-4F97-BA90-28F1D8DE1480}" dt="2025-06-03T15:20:53.669" v="135" actId="2696"/>
        <pc:sldMkLst>
          <pc:docMk/>
          <pc:sldMk cId="1572462392" sldId="2576"/>
        </pc:sldMkLst>
      </pc:sldChg>
      <pc:sldChg chg="del">
        <pc:chgData name="Cris Johnson" userId="d452091e8132127c" providerId="LiveId" clId="{9715C40A-6EBA-4F97-BA90-28F1D8DE1480}" dt="2025-06-03T15:20:55.712" v="136" actId="2696"/>
        <pc:sldMkLst>
          <pc:docMk/>
          <pc:sldMk cId="262388129" sldId="2577"/>
        </pc:sldMkLst>
      </pc:sldChg>
      <pc:sldChg chg="del">
        <pc:chgData name="Cris Johnson" userId="d452091e8132127c" providerId="LiveId" clId="{9715C40A-6EBA-4F97-BA90-28F1D8DE1480}" dt="2025-06-03T15:20:59.593" v="138" actId="2696"/>
        <pc:sldMkLst>
          <pc:docMk/>
          <pc:sldMk cId="1839833097" sldId="2578"/>
        </pc:sldMkLst>
      </pc:sldChg>
      <pc:sldChg chg="del">
        <pc:chgData name="Cris Johnson" userId="d452091e8132127c" providerId="LiveId" clId="{9715C40A-6EBA-4F97-BA90-28F1D8DE1480}" dt="2025-06-03T15:21:01.758" v="139" actId="2696"/>
        <pc:sldMkLst>
          <pc:docMk/>
          <pc:sldMk cId="2714435663" sldId="2579"/>
        </pc:sldMkLst>
      </pc:sldChg>
      <pc:sldChg chg="del">
        <pc:chgData name="Cris Johnson" userId="d452091e8132127c" providerId="LiveId" clId="{9715C40A-6EBA-4F97-BA90-28F1D8DE1480}" dt="2025-06-03T15:21:08.555" v="142" actId="2696"/>
        <pc:sldMkLst>
          <pc:docMk/>
          <pc:sldMk cId="1102700948" sldId="2580"/>
        </pc:sldMkLst>
      </pc:sldChg>
      <pc:sldChg chg="del">
        <pc:chgData name="Cris Johnson" userId="d452091e8132127c" providerId="LiveId" clId="{9715C40A-6EBA-4F97-BA90-28F1D8DE1480}" dt="2025-06-03T15:21:10.624" v="143" actId="2696"/>
        <pc:sldMkLst>
          <pc:docMk/>
          <pc:sldMk cId="323322950" sldId="2581"/>
        </pc:sldMkLst>
      </pc:sldChg>
      <pc:sldChg chg="del">
        <pc:chgData name="Cris Johnson" userId="d452091e8132127c" providerId="LiveId" clId="{9715C40A-6EBA-4F97-BA90-28F1D8DE1480}" dt="2025-06-03T15:21:13.234" v="144" actId="2696"/>
        <pc:sldMkLst>
          <pc:docMk/>
          <pc:sldMk cId="3628985941" sldId="2582"/>
        </pc:sldMkLst>
      </pc:sldChg>
      <pc:sldChg chg="del">
        <pc:chgData name="Cris Johnson" userId="d452091e8132127c" providerId="LiveId" clId="{9715C40A-6EBA-4F97-BA90-28F1D8DE1480}" dt="2025-06-03T15:21:15.682" v="145" actId="2696"/>
        <pc:sldMkLst>
          <pc:docMk/>
          <pc:sldMk cId="2864164162" sldId="2583"/>
        </pc:sldMkLst>
      </pc:sldChg>
      <pc:sldChg chg="del">
        <pc:chgData name="Cris Johnson" userId="d452091e8132127c" providerId="LiveId" clId="{9715C40A-6EBA-4F97-BA90-28F1D8DE1480}" dt="2025-06-03T15:21:03.856" v="140" actId="2696"/>
        <pc:sldMkLst>
          <pc:docMk/>
          <pc:sldMk cId="240084450" sldId="2585"/>
        </pc:sldMkLst>
      </pc:sldChg>
      <pc:sldChg chg="del">
        <pc:chgData name="Cris Johnson" userId="d452091e8132127c" providerId="LiveId" clId="{9715C40A-6EBA-4F97-BA90-28F1D8DE1480}" dt="2025-06-03T15:21:05.925" v="141" actId="2696"/>
        <pc:sldMkLst>
          <pc:docMk/>
          <pc:sldMk cId="1966640463" sldId="2586"/>
        </pc:sldMkLst>
      </pc:sldChg>
      <pc:sldChg chg="modSp add mod">
        <pc:chgData name="Cris Johnson" userId="d452091e8132127c" providerId="LiveId" clId="{9715C40A-6EBA-4F97-BA90-28F1D8DE1480}" dt="2025-06-03T20:22:07.400" v="177" actId="255"/>
        <pc:sldMkLst>
          <pc:docMk/>
          <pc:sldMk cId="685012785" sldId="2591"/>
        </pc:sldMkLst>
        <pc:spChg chg="mod">
          <ac:chgData name="Cris Johnson" userId="d452091e8132127c" providerId="LiveId" clId="{9715C40A-6EBA-4F97-BA90-28F1D8DE1480}" dt="2025-06-03T20:22:07.400" v="177" actId="255"/>
          <ac:spMkLst>
            <pc:docMk/>
            <pc:sldMk cId="685012785" sldId="2591"/>
            <ac:spMk id="8" creationId="{81165A6E-25F4-AF9B-C549-8973277B43B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269E7-0AAB-734B-A0E5-6B71C2D5220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E0432-0574-7E4A-9407-64156FF51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4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398929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123765"/>
            <a:ext cx="6096000" cy="46213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28733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460375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68738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91440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13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38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238B9-AC58-5B75-7E35-C6002FDE5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A9F83F-A350-7857-74E3-B691B4E36D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4A0B23-208E-C254-8CD1-4B242E7F8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46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1BACB-624E-03AD-62EC-B891F39D3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EB6F77-5DC0-C854-A2CD-C5109E6879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D0D45C-96DA-58EE-5266-8DAD66542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3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46B00-95BE-4418-51C8-6A3ED6FE3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32FDE9-4682-D483-C120-1357F4B712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059948-007A-3699-33F7-E4B86510A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954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E684C-FFF5-FBB7-673E-F2536AF47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455CFC-0B57-C7DD-C343-899B6D0562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C74A36-BFF6-E30E-10C3-D82975409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161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3BFD9-A68A-2CDC-B541-37FCC0E0B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CAE162-5E90-66A1-A3B7-A9CC558247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AF8268-61EE-31F9-FABE-F020E5DE0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1597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40683-7443-47A8-9B2D-FBE3F0677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BF17B2-E07B-2517-0921-99E2A5AE88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BA00CE-F50E-A060-3051-75F9C720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014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01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84DB1-307D-4A21-9F4D-6CF8F0AF6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468824"/>
            <a:ext cx="21025723" cy="1877050"/>
          </a:xfrm>
        </p:spPr>
        <p:txBody>
          <a:bodyPr>
            <a:normAutofit/>
          </a:bodyPr>
          <a:lstStyle>
            <a:lvl1pPr>
              <a:defRPr sz="7200" b="1">
                <a:solidFill>
                  <a:srgbClr val="5284E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65AA2-028D-4A87-AA16-CD5088283E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6400" y="3222594"/>
            <a:ext cx="21024850" cy="9646544"/>
          </a:xfrm>
        </p:spPr>
        <p:txBody>
          <a:bodyPr/>
          <a:lstStyle>
            <a:lvl1pPr marL="685800" indent="-685800">
              <a:buClr>
                <a:srgbClr val="1A31B5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668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D9B05B-4401-44AF-94B0-A426E225103A}"/>
              </a:ext>
            </a:extLst>
          </p:cNvPr>
          <p:cNvSpPr/>
          <p:nvPr userDrawn="1"/>
        </p:nvSpPr>
        <p:spPr>
          <a:xfrm>
            <a:off x="176980" y="186813"/>
            <a:ext cx="7590504" cy="13218469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77650" cy="1371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3165818" y="603936"/>
            <a:ext cx="758787" cy="461628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r"/>
            <a:fld id="{260E2A6B-A809-4840-BF14-8648BC0BDF87}" type="slidenum">
              <a:rPr lang="id-ID" sz="1800" b="1" i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pPr algn="r"/>
              <a:t>‹#›</a:t>
            </a:fld>
            <a:r>
              <a:rPr lang="id-ID" sz="1800" b="1" i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t>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4798AD-6489-4754-894E-96CF92A0E351}"/>
              </a:ext>
            </a:extLst>
          </p:cNvPr>
          <p:cNvSpPr/>
          <p:nvPr userDrawn="1"/>
        </p:nvSpPr>
        <p:spPr>
          <a:xfrm>
            <a:off x="255639" y="255639"/>
            <a:ext cx="23882555" cy="13214555"/>
          </a:xfrm>
          <a:prstGeom prst="rect">
            <a:avLst/>
          </a:prstGeom>
          <a:noFill/>
          <a:ln w="152400">
            <a:solidFill>
              <a:srgbClr val="1A31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3877" r:id="rId2"/>
    <p:sldLayoutId id="2147483916" r:id="rId3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b="1" i="0" kern="1200">
          <a:solidFill>
            <a:srgbClr val="84A4F7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8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914217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0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828434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6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2742651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3656868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144000" y="4349622"/>
            <a:ext cx="14758416" cy="50167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The Magician's Copywriting Shortcut</a:t>
            </a:r>
          </a:p>
          <a:p>
            <a:pPr lvl="0" algn="ctr"/>
            <a:endParaRPr lang="en-US" sz="8000" b="1" dirty="0">
              <a:solidFill>
                <a:srgbClr val="1A31B5"/>
              </a:solidFill>
            </a:endParaRPr>
          </a:p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Module 2: Describing Your Show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5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2489795"/>
            <a:ext cx="10393362" cy="45427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Describing Your Show the Right Way: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Solve their problem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Paint a picture in their mind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8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6894387-F142-784F-1AAE-47BB6C842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275CD8F-7557-310C-87EE-9374FDEDC3CE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75F7F8A4-E315-95A1-E492-DDC2A55CEC4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92DFB10-2BCF-91A1-D523-DD803BC27D0A}"/>
              </a:ext>
            </a:extLst>
          </p:cNvPr>
          <p:cNvSpPr txBox="1"/>
          <p:nvPr/>
        </p:nvSpPr>
        <p:spPr>
          <a:xfrm>
            <a:off x="10990264" y="2075152"/>
            <a:ext cx="10393362" cy="95656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Features Vs Benefits: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Features = “So what?”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How do your show features satisfy the problems for your market?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Describe in vivid language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Paint a picture!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VAK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Avoid “Magician Speak”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9B041F4-A05A-7A6D-AB8F-65C98F6ADA1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18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1CB968B-D7D4-F77A-E484-1A2744036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BC5B7E-33CB-976E-8C43-7F1343B8601D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AC3E8BC8-85AE-DD99-77D9-E4889717AD3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165A6E-25F4-AF9B-C549-8973277B43BE}"/>
              </a:ext>
            </a:extLst>
          </p:cNvPr>
          <p:cNvSpPr txBox="1"/>
          <p:nvPr/>
        </p:nvSpPr>
        <p:spPr>
          <a:xfrm>
            <a:off x="10990264" y="2730717"/>
            <a:ext cx="10393362" cy="825456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Features Vs Benefits: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r>
              <a:rPr lang="en-US" sz="6000" b="1" dirty="0">
                <a:solidFill>
                  <a:schemeClr val="tx2"/>
                </a:solidFill>
                <a:latin typeface="+mj-lt"/>
              </a:rPr>
              <a:t>Your One-Sentence Show Promise:</a:t>
            </a:r>
          </a:p>
          <a:p>
            <a:pPr lvl="0"/>
            <a:r>
              <a:rPr lang="en-US" sz="6000" b="1" dirty="0">
                <a:solidFill>
                  <a:schemeClr val="tx2"/>
                </a:solidFill>
                <a:latin typeface="+mj-lt"/>
              </a:rPr>
              <a:t>Template: "I help [audience] get [result] using [your unique angle]"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8E88B9CB-73B0-D93D-5F6E-164FBBB2639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012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C405929-8484-DEE2-BEBE-B5EBFF013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BAEE38C-B674-537A-8A66-E3638CBE2645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0078D5BD-C7F4-E1BB-BDE7-FA47EA3C20E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4DB3A88-87E4-8AE9-F443-ABACE4881CD0}"/>
              </a:ext>
            </a:extLst>
          </p:cNvPr>
          <p:cNvSpPr txBox="1"/>
          <p:nvPr/>
        </p:nvSpPr>
        <p:spPr>
          <a:xfrm>
            <a:off x="10990264" y="3921811"/>
            <a:ext cx="1039336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 of What to Avoid: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“Produce”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“Silk”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“Coins &amp; cards come alive”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0648E707-35F6-2DD2-0665-B3C2B3505D9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56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6167CE8-4649-C572-BBDD-98EB2CEAE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C38DC62-0FFC-CDAE-E29D-9CA8AB05778F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78AFE05-3992-A498-074E-4C47D9C6E11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7B7479-E6E8-8782-4D37-6BD3CF954D0E}"/>
              </a:ext>
            </a:extLst>
          </p:cNvPr>
          <p:cNvSpPr txBox="1"/>
          <p:nvPr/>
        </p:nvSpPr>
        <p:spPr>
          <a:xfrm>
            <a:off x="10990264" y="4654928"/>
            <a:ext cx="10393362" cy="44061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What is your ‘marquee trick?’</a:t>
            </a:r>
          </a:p>
          <a:p>
            <a:pPr algn="ctr"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EE913838-A141-CE1F-57EE-E9183ED7320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983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8DA7CC2-D7CA-15EB-14AC-86ED23C9F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BB71C6-CEE4-4AB3-4416-EE0D5BEF8C15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8F2821C7-CDD7-69E7-19C9-55CAB9BF479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276583-43D8-FC6D-0454-E2813973E188}"/>
              </a:ext>
            </a:extLst>
          </p:cNvPr>
          <p:cNvSpPr txBox="1"/>
          <p:nvPr/>
        </p:nvSpPr>
        <p:spPr>
          <a:xfrm>
            <a:off x="10990264" y="3694665"/>
            <a:ext cx="10393362" cy="632666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How are you different?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algn="ctr">
              <a:lnSpc>
                <a:spcPct val="80000"/>
              </a:lnSpc>
            </a:pPr>
            <a:r>
              <a:rPr lang="en-US" sz="6000" b="1" dirty="0">
                <a:solidFill>
                  <a:srgbClr val="002060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- NOT the ‘best”</a:t>
            </a:r>
          </a:p>
          <a:p>
            <a:pPr algn="ctr"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ADBDAB6-B006-4534-969E-01F946428AD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29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39634C7-6C71-CC4E-9F9E-0B0C9710E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7C1A40-78A2-BA4A-16A6-4F069BBFE57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2F1393AF-5E3C-EFD7-7D72-DD9F7F8783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B0AA16-BFF6-ED18-08C7-483DCE1F8B00}"/>
              </a:ext>
            </a:extLst>
          </p:cNvPr>
          <p:cNvSpPr txBox="1"/>
          <p:nvPr/>
        </p:nvSpPr>
        <p:spPr>
          <a:xfrm>
            <a:off x="10990264" y="3177600"/>
            <a:ext cx="10393362" cy="73607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rgbClr val="002060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Fast set up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rgbClr val="002060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Elaborate setup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rgbClr val="002060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Guarantee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rgbClr val="002060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Think outside the box: $100</a:t>
            </a:r>
          </a:p>
          <a:p>
            <a:pPr algn="ctr"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376686AF-03FB-18E7-53F0-57119652D65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65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322911" y="3114778"/>
            <a:ext cx="10393362" cy="838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Homework: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Write down your shows’ features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Benefits: Write down how your shows’ features satisfy your markets’ requirements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List ‘marquee trick’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How are you different?</a:t>
            </a:r>
          </a:p>
          <a:p>
            <a:pPr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5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Prism Light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000000"/>
      </a:accent1>
      <a:accent2>
        <a:srgbClr val="D6AE7E"/>
      </a:accent2>
      <a:accent3>
        <a:srgbClr val="484F6F"/>
      </a:accent3>
      <a:accent4>
        <a:srgbClr val="91969B"/>
      </a:accent4>
      <a:accent5>
        <a:srgbClr val="4B5050"/>
      </a:accent5>
      <a:accent6>
        <a:srgbClr val="91969B"/>
      </a:accent6>
      <a:hlink>
        <a:srgbClr val="4B5050"/>
      </a:hlink>
      <a:folHlink>
        <a:srgbClr val="A9C1BF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E3ACFE4ABA749ACCDE769F1ACFBC2" ma:contentTypeVersion="10" ma:contentTypeDescription="Create a new document." ma:contentTypeScope="" ma:versionID="9d6934bb1d212830965c8822bfb1b80e">
  <xsd:schema xmlns:xsd="http://www.w3.org/2001/XMLSchema" xmlns:xs="http://www.w3.org/2001/XMLSchema" xmlns:p="http://schemas.microsoft.com/office/2006/metadata/properties" xmlns:ns2="c19cb8e9-7311-4744-9214-98c616b3490b" targetNamespace="http://schemas.microsoft.com/office/2006/metadata/properties" ma:root="true" ma:fieldsID="d5500de180de87f2373148d9bae63f70" ns2:_="">
    <xsd:import namespace="c19cb8e9-7311-4744-9214-98c616b349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cb8e9-7311-4744-9214-98c616b34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B6FE41-B54E-4B4C-AEA4-961D32CA51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451E15-9C95-4E31-A652-0EF512BD05B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19cb8e9-7311-4744-9214-98c616b3490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F8E925D-E861-4593-9ADF-2C2B954B06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9cb8e9-7311-4744-9214-98c616b349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39034</TotalTime>
  <Words>173</Words>
  <Application>Microsoft Office PowerPoint</Application>
  <PresentationFormat>Custom</PresentationFormat>
  <Paragraphs>40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 Light</vt:lpstr>
      <vt:lpstr>Arial</vt:lpstr>
      <vt:lpstr>Calibri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Awesome PPT</Manager>
  <Company>Awesome PPT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Awesome PPT</dc:title>
  <dc:subject>Awesome PPT</dc:subject>
  <dc:creator>Awesome PPT</dc:creator>
  <cp:keywords>Awesome PPT</cp:keywords>
  <dc:description>Awesome PPT</dc:description>
  <cp:lastModifiedBy>Cris Johnson</cp:lastModifiedBy>
  <cp:revision>6279</cp:revision>
  <cp:lastPrinted>2021-04-05T19:05:34Z</cp:lastPrinted>
  <dcterms:created xsi:type="dcterms:W3CDTF">2014-11-12T21:47:38Z</dcterms:created>
  <dcterms:modified xsi:type="dcterms:W3CDTF">2025-06-03T20:22:11Z</dcterms:modified>
  <cp:category>Awesome 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0x01010098FE3ACFE4ABA749ACCDE769F1ACFBC2</vt:lpwstr>
  </property>
</Properties>
</file>