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46" r:id="rId5"/>
    <p:sldId id="2562" r:id="rId6"/>
    <p:sldId id="2572" r:id="rId7"/>
    <p:sldId id="2573" r:id="rId8"/>
    <p:sldId id="2574" r:id="rId9"/>
    <p:sldId id="2575" r:id="rId10"/>
    <p:sldId id="2591" r:id="rId11"/>
    <p:sldId id="2576" r:id="rId12"/>
    <p:sldId id="2577" r:id="rId13"/>
    <p:sldId id="2592" r:id="rId14"/>
    <p:sldId id="2563" r:id="rId15"/>
    <p:sldId id="2565" r:id="rId16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12" userDrawn="1">
          <p15:clr>
            <a:srgbClr val="A4A3A4"/>
          </p15:clr>
        </p15:guide>
        <p15:guide id="4" pos="14302" userDrawn="1">
          <p15:clr>
            <a:srgbClr val="A4A3A4"/>
          </p15:clr>
        </p15:guide>
        <p15:guide id="5" pos="886" userDrawn="1">
          <p15:clr>
            <a:srgbClr val="A4A3A4"/>
          </p15:clr>
        </p15:guide>
        <p15:guide id="7" pos="7654" userDrawn="1">
          <p15:clr>
            <a:srgbClr val="A4A3A4"/>
          </p15:clr>
        </p15:guide>
        <p15:guide id="15" orient="horz" pos="43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ye Hansen" initials="KH" lastIdx="1" clrIdx="0">
    <p:extLst>
      <p:ext uri="{19B8F6BF-5375-455C-9EA6-DF929625EA0E}">
        <p15:presenceInfo xmlns:p15="http://schemas.microsoft.com/office/powerpoint/2012/main" userId="b138b2de16f6ba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1B5"/>
    <a:srgbClr val="5284E7"/>
    <a:srgbClr val="84A4F7"/>
    <a:srgbClr val="E26619"/>
    <a:srgbClr val="E27019"/>
    <a:srgbClr val="F09D66"/>
    <a:srgbClr val="F25219"/>
    <a:srgbClr val="F27019"/>
    <a:srgbClr val="BC5329"/>
    <a:srgbClr val="8AC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1" autoAdjust="0"/>
    <p:restoredTop sz="95374" autoAdjust="0"/>
  </p:normalViewPr>
  <p:slideViewPr>
    <p:cSldViewPr snapToGrid="0" snapToObjects="1">
      <p:cViewPr varScale="1">
        <p:scale>
          <a:sx n="53" d="100"/>
          <a:sy n="53" d="100"/>
        </p:scale>
        <p:origin x="780" y="114"/>
      </p:cViewPr>
      <p:guideLst>
        <p:guide orient="horz" pos="8112"/>
        <p:guide pos="14302"/>
        <p:guide pos="886"/>
        <p:guide pos="7654"/>
        <p:guide orient="horz" pos="434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 showGuides="1">
      <p:cViewPr varScale="1">
        <p:scale>
          <a:sx n="74" d="100"/>
          <a:sy n="74" d="100"/>
        </p:scale>
        <p:origin x="2902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 Johnson" userId="d452091e8132127c" providerId="LiveId" clId="{48D71367-42DB-4437-A194-91BD840F7B41}"/>
    <pc:docChg chg="custSel addSld modSld">
      <pc:chgData name="Cris Johnson" userId="d452091e8132127c" providerId="LiveId" clId="{48D71367-42DB-4437-A194-91BD840F7B41}" dt="2025-06-04T15:53:50.137" v="403" actId="20577"/>
      <pc:docMkLst>
        <pc:docMk/>
      </pc:docMkLst>
      <pc:sldChg chg="modSp mod">
        <pc:chgData name="Cris Johnson" userId="d452091e8132127c" providerId="LiveId" clId="{48D71367-42DB-4437-A194-91BD840F7B41}" dt="2025-06-04T15:53:50.137" v="403" actId="20577"/>
        <pc:sldMkLst>
          <pc:docMk/>
          <pc:sldMk cId="2631952376" sldId="2546"/>
        </pc:sldMkLst>
        <pc:spChg chg="mod">
          <ac:chgData name="Cris Johnson" userId="d452091e8132127c" providerId="LiveId" clId="{48D71367-42DB-4437-A194-91BD840F7B41}" dt="2025-06-04T15:53:50.137" v="403" actId="20577"/>
          <ac:spMkLst>
            <pc:docMk/>
            <pc:sldMk cId="2631952376" sldId="2546"/>
            <ac:spMk id="8" creationId="{00000000-0000-0000-0000-000000000000}"/>
          </ac:spMkLst>
        </pc:spChg>
      </pc:sldChg>
      <pc:sldChg chg="modSp mod">
        <pc:chgData name="Cris Johnson" userId="d452091e8132127c" providerId="LiveId" clId="{48D71367-42DB-4437-A194-91BD840F7B41}" dt="2025-06-04T14:49:15.485" v="98" actId="14100"/>
        <pc:sldMkLst>
          <pc:docMk/>
          <pc:sldMk cId="2738354876" sldId="2565"/>
        </pc:sldMkLst>
        <pc:spChg chg="mod">
          <ac:chgData name="Cris Johnson" userId="d452091e8132127c" providerId="LiveId" clId="{48D71367-42DB-4437-A194-91BD840F7B41}" dt="2025-06-04T14:49:15.485" v="98" actId="14100"/>
          <ac:spMkLst>
            <pc:docMk/>
            <pc:sldMk cId="2738354876" sldId="2565"/>
            <ac:spMk id="8" creationId="{00000000-0000-0000-0000-000000000000}"/>
          </ac:spMkLst>
        </pc:spChg>
      </pc:sldChg>
      <pc:sldChg chg="modSp mod">
        <pc:chgData name="Cris Johnson" userId="d452091e8132127c" providerId="LiveId" clId="{48D71367-42DB-4437-A194-91BD840F7B41}" dt="2025-06-04T14:47:25.415" v="0" actId="20577"/>
        <pc:sldMkLst>
          <pc:docMk/>
          <pc:sldMk cId="77057329" sldId="2572"/>
        </pc:sldMkLst>
        <pc:spChg chg="mod">
          <ac:chgData name="Cris Johnson" userId="d452091e8132127c" providerId="LiveId" clId="{48D71367-42DB-4437-A194-91BD840F7B41}" dt="2025-06-04T14:47:25.415" v="0" actId="20577"/>
          <ac:spMkLst>
            <pc:docMk/>
            <pc:sldMk cId="77057329" sldId="2572"/>
            <ac:spMk id="8" creationId="{F264134D-B76A-8802-DBA4-683878689E00}"/>
          </ac:spMkLst>
        </pc:spChg>
      </pc:sldChg>
      <pc:sldChg chg="modSp mod">
        <pc:chgData name="Cris Johnson" userId="d452091e8132127c" providerId="LiveId" clId="{48D71367-42DB-4437-A194-91BD840F7B41}" dt="2025-06-04T14:48:11.179" v="2" actId="5793"/>
        <pc:sldMkLst>
          <pc:docMk/>
          <pc:sldMk cId="1572462392" sldId="2576"/>
        </pc:sldMkLst>
        <pc:spChg chg="mod">
          <ac:chgData name="Cris Johnson" userId="d452091e8132127c" providerId="LiveId" clId="{48D71367-42DB-4437-A194-91BD840F7B41}" dt="2025-06-04T14:48:11.179" v="2" actId="5793"/>
          <ac:spMkLst>
            <pc:docMk/>
            <pc:sldMk cId="1572462392" sldId="2576"/>
            <ac:spMk id="8" creationId="{4D7FF251-7EA0-932C-2874-9F02C64073D1}"/>
          </ac:spMkLst>
        </pc:spChg>
      </pc:sldChg>
      <pc:sldChg chg="modSp add mod">
        <pc:chgData name="Cris Johnson" userId="d452091e8132127c" providerId="LiveId" clId="{48D71367-42DB-4437-A194-91BD840F7B41}" dt="2025-06-04T14:50:47.305" v="401" actId="14100"/>
        <pc:sldMkLst>
          <pc:docMk/>
          <pc:sldMk cId="4234101219" sldId="2592"/>
        </pc:sldMkLst>
        <pc:spChg chg="mod">
          <ac:chgData name="Cris Johnson" userId="d452091e8132127c" providerId="LiveId" clId="{48D71367-42DB-4437-A194-91BD840F7B41}" dt="2025-06-04T14:50:47.305" v="401" actId="14100"/>
          <ac:spMkLst>
            <pc:docMk/>
            <pc:sldMk cId="4234101219" sldId="2592"/>
            <ac:spMk id="8" creationId="{8A60FCEA-D65E-4AE4-AA4F-7E54C26FEFDB}"/>
          </ac:spMkLst>
        </pc:spChg>
      </pc:sldChg>
    </pc:docChg>
  </pc:docChgLst>
  <pc:docChgLst>
    <pc:chgData name="Cris Johnson" userId="d452091e8132127c" providerId="LiveId" clId="{6E1C21CD-4ED9-4BA9-92E7-4A5D69A15A95}"/>
    <pc:docChg chg="custSel addSld delSld modSld">
      <pc:chgData name="Cris Johnson" userId="d452091e8132127c" providerId="LiveId" clId="{6E1C21CD-4ED9-4BA9-92E7-4A5D69A15A95}" dt="2025-06-03T15:18:29.838" v="2238" actId="20577"/>
      <pc:docMkLst>
        <pc:docMk/>
      </pc:docMkLst>
      <pc:sldChg chg="modSp mod">
        <pc:chgData name="Cris Johnson" userId="d452091e8132127c" providerId="LiveId" clId="{6E1C21CD-4ED9-4BA9-92E7-4A5D69A15A95}" dt="2025-06-03T15:05:26.166" v="21" actId="20577"/>
        <pc:sldMkLst>
          <pc:docMk/>
          <pc:sldMk cId="2631952376" sldId="2546"/>
        </pc:sldMkLst>
        <pc:spChg chg="mod">
          <ac:chgData name="Cris Johnson" userId="d452091e8132127c" providerId="LiveId" clId="{6E1C21CD-4ED9-4BA9-92E7-4A5D69A15A95}" dt="2025-06-03T15:05:26.166" v="21" actId="20577"/>
          <ac:spMkLst>
            <pc:docMk/>
            <pc:sldMk cId="2631952376" sldId="2546"/>
            <ac:spMk id="8" creationId="{00000000-0000-0000-0000-000000000000}"/>
          </ac:spMkLst>
        </pc:spChg>
      </pc:sldChg>
      <pc:sldChg chg="modSp mod">
        <pc:chgData name="Cris Johnson" userId="d452091e8132127c" providerId="LiveId" clId="{6E1C21CD-4ED9-4BA9-92E7-4A5D69A15A95}" dt="2025-06-03T15:06:02.728" v="151" actId="20577"/>
        <pc:sldMkLst>
          <pc:docMk/>
          <pc:sldMk cId="1932388284" sldId="2562"/>
        </pc:sldMkLst>
        <pc:spChg chg="mod">
          <ac:chgData name="Cris Johnson" userId="d452091e8132127c" providerId="LiveId" clId="{6E1C21CD-4ED9-4BA9-92E7-4A5D69A15A95}" dt="2025-06-03T15:06:02.728" v="151" actId="20577"/>
          <ac:spMkLst>
            <pc:docMk/>
            <pc:sldMk cId="1932388284" sldId="2562"/>
            <ac:spMk id="8" creationId="{00000000-0000-0000-0000-000000000000}"/>
          </ac:spMkLst>
        </pc:spChg>
      </pc:sldChg>
      <pc:sldChg chg="modSp mod">
        <pc:chgData name="Cris Johnson" userId="d452091e8132127c" providerId="LiveId" clId="{6E1C21CD-4ED9-4BA9-92E7-4A5D69A15A95}" dt="2025-06-03T15:16:30.229" v="1882" actId="20577"/>
        <pc:sldMkLst>
          <pc:docMk/>
          <pc:sldMk cId="3989016574" sldId="2563"/>
        </pc:sldMkLst>
        <pc:spChg chg="mod">
          <ac:chgData name="Cris Johnson" userId="d452091e8132127c" providerId="LiveId" clId="{6E1C21CD-4ED9-4BA9-92E7-4A5D69A15A95}" dt="2025-06-03T15:16:30.229" v="1882" actId="20577"/>
          <ac:spMkLst>
            <pc:docMk/>
            <pc:sldMk cId="3989016574" sldId="2563"/>
            <ac:spMk id="8" creationId="{00000000-0000-0000-0000-000000000000}"/>
          </ac:spMkLst>
        </pc:spChg>
      </pc:sldChg>
      <pc:sldChg chg="modSp mod">
        <pc:chgData name="Cris Johnson" userId="d452091e8132127c" providerId="LiveId" clId="{6E1C21CD-4ED9-4BA9-92E7-4A5D69A15A95}" dt="2025-06-03T15:18:29.838" v="2238" actId="20577"/>
        <pc:sldMkLst>
          <pc:docMk/>
          <pc:sldMk cId="2738354876" sldId="2565"/>
        </pc:sldMkLst>
        <pc:spChg chg="mod">
          <ac:chgData name="Cris Johnson" userId="d452091e8132127c" providerId="LiveId" clId="{6E1C21CD-4ED9-4BA9-92E7-4A5D69A15A95}" dt="2025-06-03T15:18:29.838" v="2238" actId="20577"/>
          <ac:spMkLst>
            <pc:docMk/>
            <pc:sldMk cId="2738354876" sldId="2565"/>
            <ac:spMk id="8" creationId="{00000000-0000-0000-0000-000000000000}"/>
          </ac:spMkLst>
        </pc:spChg>
      </pc:sldChg>
      <pc:sldChg chg="modSp mod">
        <pc:chgData name="Cris Johnson" userId="d452091e8132127c" providerId="LiveId" clId="{6E1C21CD-4ED9-4BA9-92E7-4A5D69A15A95}" dt="2025-06-03T15:10:37.938" v="886" actId="20577"/>
        <pc:sldMkLst>
          <pc:docMk/>
          <pc:sldMk cId="77057329" sldId="2572"/>
        </pc:sldMkLst>
        <pc:spChg chg="mod">
          <ac:chgData name="Cris Johnson" userId="d452091e8132127c" providerId="LiveId" clId="{6E1C21CD-4ED9-4BA9-92E7-4A5D69A15A95}" dt="2025-06-03T15:10:37.938" v="886" actId="20577"/>
          <ac:spMkLst>
            <pc:docMk/>
            <pc:sldMk cId="77057329" sldId="2572"/>
            <ac:spMk id="8" creationId="{F264134D-B76A-8802-DBA4-683878689E00}"/>
          </ac:spMkLst>
        </pc:spChg>
      </pc:sldChg>
      <pc:sldChg chg="modSp mod">
        <pc:chgData name="Cris Johnson" userId="d452091e8132127c" providerId="LiveId" clId="{6E1C21CD-4ED9-4BA9-92E7-4A5D69A15A95}" dt="2025-06-03T15:07:56.283" v="533" actId="20577"/>
        <pc:sldMkLst>
          <pc:docMk/>
          <pc:sldMk cId="722394849" sldId="2573"/>
        </pc:sldMkLst>
        <pc:spChg chg="mod">
          <ac:chgData name="Cris Johnson" userId="d452091e8132127c" providerId="LiveId" clId="{6E1C21CD-4ED9-4BA9-92E7-4A5D69A15A95}" dt="2025-06-03T15:07:56.283" v="533" actId="20577"/>
          <ac:spMkLst>
            <pc:docMk/>
            <pc:sldMk cId="722394849" sldId="2573"/>
            <ac:spMk id="8" creationId="{D374DD39-F0AA-6D49-EF80-DF8E779612D2}"/>
          </ac:spMkLst>
        </pc:spChg>
      </pc:sldChg>
      <pc:sldChg chg="modSp mod">
        <pc:chgData name="Cris Johnson" userId="d452091e8132127c" providerId="LiveId" clId="{6E1C21CD-4ED9-4BA9-92E7-4A5D69A15A95}" dt="2025-06-03T15:11:01.809" v="936" actId="20577"/>
        <pc:sldMkLst>
          <pc:docMk/>
          <pc:sldMk cId="4044805366" sldId="2574"/>
        </pc:sldMkLst>
        <pc:spChg chg="mod">
          <ac:chgData name="Cris Johnson" userId="d452091e8132127c" providerId="LiveId" clId="{6E1C21CD-4ED9-4BA9-92E7-4A5D69A15A95}" dt="2025-06-03T15:11:01.809" v="936" actId="20577"/>
          <ac:spMkLst>
            <pc:docMk/>
            <pc:sldMk cId="4044805366" sldId="2574"/>
            <ac:spMk id="8" creationId="{B62F3399-EF8D-72B3-5E0D-FB0735435312}"/>
          </ac:spMkLst>
        </pc:spChg>
      </pc:sldChg>
      <pc:sldChg chg="modSp mod">
        <pc:chgData name="Cris Johnson" userId="d452091e8132127c" providerId="LiveId" clId="{6E1C21CD-4ED9-4BA9-92E7-4A5D69A15A95}" dt="2025-06-03T15:09:04.845" v="733" actId="20577"/>
        <pc:sldMkLst>
          <pc:docMk/>
          <pc:sldMk cId="3004823942" sldId="2575"/>
        </pc:sldMkLst>
        <pc:spChg chg="mod">
          <ac:chgData name="Cris Johnson" userId="d452091e8132127c" providerId="LiveId" clId="{6E1C21CD-4ED9-4BA9-92E7-4A5D69A15A95}" dt="2025-06-03T15:09:04.845" v="733" actId="20577"/>
          <ac:spMkLst>
            <pc:docMk/>
            <pc:sldMk cId="3004823942" sldId="2575"/>
            <ac:spMk id="8" creationId="{B5F5E09A-2669-ED56-404F-B61CD95C3577}"/>
          </ac:spMkLst>
        </pc:spChg>
      </pc:sldChg>
      <pc:sldChg chg="modSp mod">
        <pc:chgData name="Cris Johnson" userId="d452091e8132127c" providerId="LiveId" clId="{6E1C21CD-4ED9-4BA9-92E7-4A5D69A15A95}" dt="2025-06-03T15:13:18.669" v="1296" actId="1076"/>
        <pc:sldMkLst>
          <pc:docMk/>
          <pc:sldMk cId="1572462392" sldId="2576"/>
        </pc:sldMkLst>
        <pc:spChg chg="mod">
          <ac:chgData name="Cris Johnson" userId="d452091e8132127c" providerId="LiveId" clId="{6E1C21CD-4ED9-4BA9-92E7-4A5D69A15A95}" dt="2025-06-03T15:13:18.669" v="1296" actId="1076"/>
          <ac:spMkLst>
            <pc:docMk/>
            <pc:sldMk cId="1572462392" sldId="2576"/>
            <ac:spMk id="8" creationId="{4D7FF251-7EA0-932C-2874-9F02C64073D1}"/>
          </ac:spMkLst>
        </pc:spChg>
      </pc:sldChg>
      <pc:sldChg chg="modSp mod">
        <pc:chgData name="Cris Johnson" userId="d452091e8132127c" providerId="LiveId" clId="{6E1C21CD-4ED9-4BA9-92E7-4A5D69A15A95}" dt="2025-06-03T15:15:13.451" v="1637" actId="20577"/>
        <pc:sldMkLst>
          <pc:docMk/>
          <pc:sldMk cId="262388129" sldId="2577"/>
        </pc:sldMkLst>
        <pc:spChg chg="mod">
          <ac:chgData name="Cris Johnson" userId="d452091e8132127c" providerId="LiveId" clId="{6E1C21CD-4ED9-4BA9-92E7-4A5D69A15A95}" dt="2025-06-03T15:15:13.451" v="1637" actId="20577"/>
          <ac:spMkLst>
            <pc:docMk/>
            <pc:sldMk cId="262388129" sldId="2577"/>
            <ac:spMk id="8" creationId="{9E133C04-979F-0629-35EA-3A754984B36B}"/>
          </ac:spMkLst>
        </pc:spChg>
      </pc:sldChg>
      <pc:sldChg chg="del">
        <pc:chgData name="Cris Johnson" userId="d452091e8132127c" providerId="LiveId" clId="{6E1C21CD-4ED9-4BA9-92E7-4A5D69A15A95}" dt="2025-06-03T15:16:37.375" v="1883" actId="2696"/>
        <pc:sldMkLst>
          <pc:docMk/>
          <pc:sldMk cId="1839833097" sldId="2578"/>
        </pc:sldMkLst>
      </pc:sldChg>
      <pc:sldChg chg="del">
        <pc:chgData name="Cris Johnson" userId="d452091e8132127c" providerId="LiveId" clId="{6E1C21CD-4ED9-4BA9-92E7-4A5D69A15A95}" dt="2025-06-03T15:16:40.782" v="1884" actId="2696"/>
        <pc:sldMkLst>
          <pc:docMk/>
          <pc:sldMk cId="2714435663" sldId="2579"/>
        </pc:sldMkLst>
      </pc:sldChg>
      <pc:sldChg chg="del">
        <pc:chgData name="Cris Johnson" userId="d452091e8132127c" providerId="LiveId" clId="{6E1C21CD-4ED9-4BA9-92E7-4A5D69A15A95}" dt="2025-06-03T15:16:48.364" v="1887" actId="2696"/>
        <pc:sldMkLst>
          <pc:docMk/>
          <pc:sldMk cId="1102700948" sldId="2580"/>
        </pc:sldMkLst>
      </pc:sldChg>
      <pc:sldChg chg="del">
        <pc:chgData name="Cris Johnson" userId="d452091e8132127c" providerId="LiveId" clId="{6E1C21CD-4ED9-4BA9-92E7-4A5D69A15A95}" dt="2025-06-03T15:16:50.780" v="1888" actId="2696"/>
        <pc:sldMkLst>
          <pc:docMk/>
          <pc:sldMk cId="323322950" sldId="2581"/>
        </pc:sldMkLst>
      </pc:sldChg>
      <pc:sldChg chg="del">
        <pc:chgData name="Cris Johnson" userId="d452091e8132127c" providerId="LiveId" clId="{6E1C21CD-4ED9-4BA9-92E7-4A5D69A15A95}" dt="2025-06-03T15:16:53.125" v="1889" actId="2696"/>
        <pc:sldMkLst>
          <pc:docMk/>
          <pc:sldMk cId="3628985941" sldId="2582"/>
        </pc:sldMkLst>
      </pc:sldChg>
      <pc:sldChg chg="del">
        <pc:chgData name="Cris Johnson" userId="d452091e8132127c" providerId="LiveId" clId="{6E1C21CD-4ED9-4BA9-92E7-4A5D69A15A95}" dt="2025-06-03T15:16:55.580" v="1890" actId="2696"/>
        <pc:sldMkLst>
          <pc:docMk/>
          <pc:sldMk cId="2864164162" sldId="2583"/>
        </pc:sldMkLst>
      </pc:sldChg>
      <pc:sldChg chg="del">
        <pc:chgData name="Cris Johnson" userId="d452091e8132127c" providerId="LiveId" clId="{6E1C21CD-4ED9-4BA9-92E7-4A5D69A15A95}" dt="2025-06-03T15:16:58.493" v="1891" actId="2696"/>
        <pc:sldMkLst>
          <pc:docMk/>
          <pc:sldMk cId="2083181567" sldId="2584"/>
        </pc:sldMkLst>
      </pc:sldChg>
      <pc:sldChg chg="del">
        <pc:chgData name="Cris Johnson" userId="d452091e8132127c" providerId="LiveId" clId="{6E1C21CD-4ED9-4BA9-92E7-4A5D69A15A95}" dt="2025-06-03T15:16:43.399" v="1885" actId="2696"/>
        <pc:sldMkLst>
          <pc:docMk/>
          <pc:sldMk cId="240084450" sldId="2585"/>
        </pc:sldMkLst>
      </pc:sldChg>
      <pc:sldChg chg="del">
        <pc:chgData name="Cris Johnson" userId="d452091e8132127c" providerId="LiveId" clId="{6E1C21CD-4ED9-4BA9-92E7-4A5D69A15A95}" dt="2025-06-03T15:16:46.067" v="1886" actId="2696"/>
        <pc:sldMkLst>
          <pc:docMk/>
          <pc:sldMk cId="1966640463" sldId="2586"/>
        </pc:sldMkLst>
      </pc:sldChg>
      <pc:sldChg chg="del">
        <pc:chgData name="Cris Johnson" userId="d452091e8132127c" providerId="LiveId" clId="{6E1C21CD-4ED9-4BA9-92E7-4A5D69A15A95}" dt="2025-06-03T15:17:01.256" v="1892" actId="2696"/>
        <pc:sldMkLst>
          <pc:docMk/>
          <pc:sldMk cId="2063569351" sldId="2587"/>
        </pc:sldMkLst>
      </pc:sldChg>
      <pc:sldChg chg="del">
        <pc:chgData name="Cris Johnson" userId="d452091e8132127c" providerId="LiveId" clId="{6E1C21CD-4ED9-4BA9-92E7-4A5D69A15A95}" dt="2025-06-03T15:17:03.825" v="1893" actId="2696"/>
        <pc:sldMkLst>
          <pc:docMk/>
          <pc:sldMk cId="4027983850" sldId="2588"/>
        </pc:sldMkLst>
      </pc:sldChg>
      <pc:sldChg chg="del">
        <pc:chgData name="Cris Johnson" userId="d452091e8132127c" providerId="LiveId" clId="{6E1C21CD-4ED9-4BA9-92E7-4A5D69A15A95}" dt="2025-06-03T15:17:06.479" v="1894" actId="2696"/>
        <pc:sldMkLst>
          <pc:docMk/>
          <pc:sldMk cId="3474294471" sldId="2589"/>
        </pc:sldMkLst>
      </pc:sldChg>
      <pc:sldChg chg="del">
        <pc:chgData name="Cris Johnson" userId="d452091e8132127c" providerId="LiveId" clId="{6E1C21CD-4ED9-4BA9-92E7-4A5D69A15A95}" dt="2025-06-03T15:17:08.826" v="1895" actId="2696"/>
        <pc:sldMkLst>
          <pc:docMk/>
          <pc:sldMk cId="1622765085" sldId="2590"/>
        </pc:sldMkLst>
      </pc:sldChg>
      <pc:sldChg chg="modSp add mod">
        <pc:chgData name="Cris Johnson" userId="d452091e8132127c" providerId="LiveId" clId="{6E1C21CD-4ED9-4BA9-92E7-4A5D69A15A95}" dt="2025-06-03T15:09:40.132" v="826" actId="20577"/>
        <pc:sldMkLst>
          <pc:docMk/>
          <pc:sldMk cId="1282298542" sldId="2591"/>
        </pc:sldMkLst>
        <pc:spChg chg="mod">
          <ac:chgData name="Cris Johnson" userId="d452091e8132127c" providerId="LiveId" clId="{6E1C21CD-4ED9-4BA9-92E7-4A5D69A15A95}" dt="2025-06-03T15:09:40.132" v="826" actId="20577"/>
          <ac:spMkLst>
            <pc:docMk/>
            <pc:sldMk cId="1282298542" sldId="2591"/>
            <ac:spMk id="8" creationId="{E91D313D-4008-A4A4-B14F-1582624C595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269E7-0AAB-734B-A0E5-6B71C2D5220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E0432-0574-7E4A-9407-64156FF51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4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398929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123765"/>
            <a:ext cx="6096000" cy="46213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28733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460375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687388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914400" indent="0" algn="l" defTabSz="914217" rtl="0" eaLnBrk="1" latinLnBrk="0" hangingPunct="1">
      <a:lnSpc>
        <a:spcPct val="102000"/>
      </a:lnSpc>
      <a:defRPr sz="1600" b="1" i="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13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80D1F-9BF3-4B14-3C4A-3604B7EE8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BE824C-AB6D-A09F-6C61-D6513CFD7D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60B5F6-E984-1EE8-F26E-77C9D06C9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2466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02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01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038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46793-B283-7AC8-807C-33BBAF189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18591C-8DE7-8101-4A37-20DB210A42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5F8851-DD4F-5007-3112-BCAFED46D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02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E0AE1-0477-61F0-87ED-4F2031D00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291D2F-0A43-3479-FACF-C33EF354D3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1AB00F-D907-6737-5470-8951720B6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5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18921-D8C9-E6EB-C995-C2CAD36D6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094892-F1E3-7FAD-643A-617AB6070C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EF4A5F-FF07-0068-1C41-C2C373CB8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906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9792B-1E85-7868-9863-6B186D82C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D1D0A3-4439-4146-85C6-D922F79419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F0A264-C501-5216-4C18-EA4025CB7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0619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A51ED6-E112-48B4-DD46-0CCE2898F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BFD893-04B7-F6FD-69F9-D9F945135D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786805-C0ED-CFFD-7C8A-09A08B091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4964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1ED9F-26CE-0149-AD02-430A747C9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773735-B039-7FE2-8325-D2DD09EEB9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525907-DC8C-D691-3A8A-BD8F9C25B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5088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97C00-75C4-B3DF-E392-C0B50F64F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DC4B55-3BE8-F8B8-8EE4-4E231C5DD8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398463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133BC4-A195-C9D5-0ABC-77FCBF8E8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4135717"/>
            <a:ext cx="6096000" cy="4609820"/>
          </a:xfrm>
        </p:spPr>
        <p:txBody>
          <a:bodyPr/>
          <a:lstStyle/>
          <a:p>
            <a:pPr mar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484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84DB1-307D-4A21-9F4D-6CF8F0AF6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1468824"/>
            <a:ext cx="21025723" cy="1877050"/>
          </a:xfrm>
        </p:spPr>
        <p:txBody>
          <a:bodyPr>
            <a:normAutofit/>
          </a:bodyPr>
          <a:lstStyle>
            <a:lvl1pPr>
              <a:defRPr sz="7200" b="1">
                <a:solidFill>
                  <a:srgbClr val="5284E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65AA2-028D-4A87-AA16-CD5088283E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76400" y="3222594"/>
            <a:ext cx="21024850" cy="9646544"/>
          </a:xfrm>
        </p:spPr>
        <p:txBody>
          <a:bodyPr/>
          <a:lstStyle>
            <a:lvl1pPr marL="685800" indent="-685800">
              <a:buClr>
                <a:srgbClr val="1A31B5"/>
              </a:buClr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668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2D9B05B-4401-44AF-94B0-A426E225103A}"/>
              </a:ext>
            </a:extLst>
          </p:cNvPr>
          <p:cNvSpPr/>
          <p:nvPr userDrawn="1"/>
        </p:nvSpPr>
        <p:spPr>
          <a:xfrm>
            <a:off x="176980" y="186813"/>
            <a:ext cx="7590504" cy="13218469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377650" cy="13716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3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3165818" y="603936"/>
            <a:ext cx="758787" cy="461628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r"/>
            <a:fld id="{260E2A6B-A809-4840-BF14-8648BC0BDF87}" type="slidenum">
              <a:rPr lang="id-ID" sz="1800" b="1" i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pPr algn="r"/>
              <a:t>‹#›</a:t>
            </a:fld>
            <a:r>
              <a:rPr lang="id-ID" sz="1800" b="1" i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ontserrat Light" charset="0"/>
                <a:cs typeface="Montserrat Light" charset="0"/>
              </a:rPr>
              <a:t>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4798AD-6489-4754-894E-96CF92A0E351}"/>
              </a:ext>
            </a:extLst>
          </p:cNvPr>
          <p:cNvSpPr/>
          <p:nvPr userDrawn="1"/>
        </p:nvSpPr>
        <p:spPr>
          <a:xfrm>
            <a:off x="255639" y="255639"/>
            <a:ext cx="23882555" cy="13214555"/>
          </a:xfrm>
          <a:prstGeom prst="rect">
            <a:avLst/>
          </a:prstGeom>
          <a:noFill/>
          <a:ln w="152400">
            <a:solidFill>
              <a:srgbClr val="1A31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3877" r:id="rId2"/>
    <p:sldLayoutId id="2147483916" r:id="rId3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b="1" i="0" kern="1200">
          <a:solidFill>
            <a:srgbClr val="84A4F7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8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914217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40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828434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6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2742651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 smtClean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3656868" indent="0" algn="l" defTabSz="1828434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lang="en-US" sz="3200" b="1" i="0" kern="1200" dirty="0">
          <a:solidFill>
            <a:schemeClr val="tx1"/>
          </a:solidFill>
          <a:effectLst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990264" y="4349622"/>
            <a:ext cx="10393362" cy="501675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8000" b="1" dirty="0">
                <a:solidFill>
                  <a:srgbClr val="1A31B5"/>
                </a:solidFill>
              </a:rPr>
              <a:t>The Magician's Copywriting Shortcut:</a:t>
            </a:r>
          </a:p>
          <a:p>
            <a:pPr lvl="0" algn="ctr"/>
            <a:endParaRPr lang="en-US" sz="8000" b="1" dirty="0">
              <a:solidFill>
                <a:srgbClr val="1A31B5"/>
              </a:solidFill>
            </a:endParaRPr>
          </a:p>
          <a:p>
            <a:pPr lvl="0" algn="ctr"/>
            <a:r>
              <a:rPr lang="en-US" sz="8000" b="1" dirty="0">
                <a:solidFill>
                  <a:srgbClr val="1A31B5"/>
                </a:solidFill>
              </a:rPr>
              <a:t>Module 3: PAS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5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FD1656D-592C-538E-488E-AB19AB518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FA57F6-3249-64A4-A9DE-6A5D837C6DCB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E0B24347-08BB-154E-8156-6C6A682E6CE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A60FCEA-D65E-4AE4-AA4F-7E54C26FEFDB}"/>
              </a:ext>
            </a:extLst>
          </p:cNvPr>
          <p:cNvSpPr txBox="1"/>
          <p:nvPr/>
        </p:nvSpPr>
        <p:spPr>
          <a:xfrm>
            <a:off x="9601200" y="4245425"/>
            <a:ext cx="11782426" cy="602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Position Any Potential Shortcomings as a Benefit: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Elaborate VS Fast Set-Up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Live Animals VS No Animals 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Outdoor VS Indoor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DE883D24-8F16-9B0F-60DA-1C729CE44C6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101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990264" y="3035415"/>
            <a:ext cx="10393362" cy="76451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CTA: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Call To Action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What do you want them to do?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Tell them in simple, direct language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Make it easy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Two options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016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322910" y="2745447"/>
            <a:ext cx="13177169" cy="91224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9600" b="1" dirty="0">
                <a:solidFill>
                  <a:srgbClr val="5284E7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Homework: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Prep by writing down any perceived shortcomings or questions your prospect may have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Using PAS, start writing 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Use your market’s problems/desired solutions to craft your offer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Include social proof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Write a simple CTA</a:t>
            </a:r>
          </a:p>
          <a:p>
            <a:pPr>
              <a:lnSpc>
                <a:spcPct val="80000"/>
              </a:lnSpc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35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7F7EA4-D68A-C249-9E48-C659BB398B0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93B84C40-072B-5942-A348-C5D40C5C5F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990264" y="2120463"/>
            <a:ext cx="10393362" cy="528144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Classic Copywriting Formula: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Problem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Agitate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Solve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FB24C6BE-CE0A-5FB0-1FBF-F905693B5E4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8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FFC18C3-1621-BCA1-3F10-B5B0FED89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4D15550-A735-26EA-0D3D-6CE8ADFEF1B9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6EC7801F-F395-2221-D953-069298D582E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64134D-B76A-8802-DBA4-683878689E00}"/>
              </a:ext>
            </a:extLst>
          </p:cNvPr>
          <p:cNvSpPr txBox="1"/>
          <p:nvPr/>
        </p:nvSpPr>
        <p:spPr>
          <a:xfrm>
            <a:off x="10990264" y="1086335"/>
            <a:ext cx="10393362" cy="73497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dirty="0">
                <a:solidFill>
                  <a:srgbClr val="1A31B5"/>
                </a:solidFill>
                <a:latin typeface="+mj-lt"/>
              </a:rPr>
              <a:t>Problem</a:t>
            </a: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 your intro (called the ‘lead”) – address the problem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Show you understand the clients’ problem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Build a connection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Hook them emotionally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A9CF9AF-7657-DFC9-8702-CCD6C17F062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5FCDE23-B758-7F12-3181-2B86AF5B7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8E30645-16C4-0C7D-5186-5763A8C3DA26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4F514A19-C599-FE82-65E3-A3855FEA912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374DD39-F0AA-6D49-EF80-DF8E779612D2}"/>
              </a:ext>
            </a:extLst>
          </p:cNvPr>
          <p:cNvSpPr txBox="1"/>
          <p:nvPr/>
        </p:nvSpPr>
        <p:spPr>
          <a:xfrm>
            <a:off x="10990264" y="2194329"/>
            <a:ext cx="10393362" cy="513371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Agitate: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Ramp up the stakes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Paint a picture of how things could get worse without the right solution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50872D9D-EC5C-C638-E16B-8C4A5C9A127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39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C34DCF9-6557-C4D8-D08D-ADEABB4A3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03A0418-5BC9-870D-87A6-BBFCA30B5C7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FAD23451-89A3-C700-EAB1-7095036743F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2F3399-EF8D-72B3-5E0D-FB0735435312}"/>
              </a:ext>
            </a:extLst>
          </p:cNvPr>
          <p:cNvSpPr txBox="1"/>
          <p:nvPr/>
        </p:nvSpPr>
        <p:spPr>
          <a:xfrm>
            <a:off x="10990264" y="1086334"/>
            <a:ext cx="10393362" cy="73497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Solve: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Come to the rescue!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Present your offer as the solution they need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Don’t be too “braggy”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Delicate balance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People are skeptical, so you need…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A9649B4-2AA4-8405-BA9A-7FF93DF8931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80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FC02569-3F9C-2A6C-FE97-EF56F6931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99E95A3-A5C8-859D-AF03-C90EDBBCFCB0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742EEC42-AE81-D16A-F7D7-CE0AD5BA9D0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5F5E09A-2669-ED56-404F-B61CD95C3577}"/>
              </a:ext>
            </a:extLst>
          </p:cNvPr>
          <p:cNvSpPr txBox="1"/>
          <p:nvPr/>
        </p:nvSpPr>
        <p:spPr>
          <a:xfrm>
            <a:off x="10990264" y="2932992"/>
            <a:ext cx="10393362" cy="36563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Social Proof: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Introduce past client testimonials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44A10920-E4CE-4987-1E04-A742F33BBEC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2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647800C-CBE6-1277-2E9B-BDFB3F5AA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4B5081-23AC-4B34-E9D4-DBC100E0AA1B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386BE48E-9B17-649B-4699-C05706DA8E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91D313D-4008-A4A4-B14F-1582624C5956}"/>
              </a:ext>
            </a:extLst>
          </p:cNvPr>
          <p:cNvSpPr txBox="1"/>
          <p:nvPr/>
        </p:nvSpPr>
        <p:spPr>
          <a:xfrm>
            <a:off x="10990264" y="2932992"/>
            <a:ext cx="10393362" cy="36563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Social Proof: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Use full names, position in the organization, city, state*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A7F6F66F-E727-7408-1656-F4FB3EEC5ED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29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AE94FD2-EDF6-5D42-F747-65FA1BC73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1F49D8D-EB61-D8B1-2379-0ACB0F2A5118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E39AAF59-C857-1F0E-4522-3F49C3BF673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D7FF251-7EA0-932C-2874-9F02C64073D1}"/>
              </a:ext>
            </a:extLst>
          </p:cNvPr>
          <p:cNvSpPr txBox="1"/>
          <p:nvPr/>
        </p:nvSpPr>
        <p:spPr>
          <a:xfrm>
            <a:off x="10862248" y="1671979"/>
            <a:ext cx="10393362" cy="1104302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Details of Your Offer: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Show features with benefits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Examples:</a:t>
            </a: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“I make live animals to appear…your children will gasp and clap with delight</a:t>
            </a:r>
          </a:p>
          <a:p>
            <a:pPr lvl="1">
              <a:lnSpc>
                <a:spcPct val="80000"/>
              </a:lnSpc>
            </a:pPr>
            <a:endParaRPr lang="en-US" sz="6000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2057217" lvl="1" indent="-1143000">
              <a:lnSpc>
                <a:spcPct val="80000"/>
              </a:lnSpc>
              <a:buFontTx/>
              <a:buChar char="-"/>
            </a:pPr>
            <a:r>
              <a:rPr lang="en-US" sz="6000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“I float your child in the air…making them* the star of the show &amp; giving you an incredible photo you’ll remember for years.”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B22D859C-65BF-FAAD-6792-085F0E6ABA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6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2516F9D-8FEE-F9E7-F68F-867DBDC4D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036AD12-6CD7-154D-82D3-72ABC51C73D1}"/>
              </a:ext>
            </a:extLst>
          </p:cNvPr>
          <p:cNvSpPr/>
          <p:nvPr/>
        </p:nvSpPr>
        <p:spPr>
          <a:xfrm>
            <a:off x="1" y="0"/>
            <a:ext cx="8029868" cy="13716000"/>
          </a:xfrm>
          <a:prstGeom prst="rect">
            <a:avLst/>
          </a:prstGeom>
          <a:solidFill>
            <a:srgbClr val="1A31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 Light" panose="020F0302020204030204" pitchFamily="34" charset="0"/>
            </a:endParaRPr>
          </a:p>
        </p:txBody>
      </p:sp>
      <p:pic>
        <p:nvPicPr>
          <p:cNvPr id="24" name="Picture 23" descr="A picture containing light&#10;&#10;Description automatically generated">
            <a:extLst>
              <a:ext uri="{FF2B5EF4-FFF2-40B4-BE49-F238E27FC236}">
                <a16:creationId xmlns:a16="http://schemas.microsoft.com/office/drawing/2014/main" id="{812C75E5-6E7E-BDC0-3EE8-891E994E9F1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48"/>
          <a:stretch/>
        </p:blipFill>
        <p:spPr>
          <a:xfrm>
            <a:off x="228600" y="346843"/>
            <a:ext cx="7801268" cy="1160341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E133C04-979F-0629-35EA-3A754984B36B}"/>
              </a:ext>
            </a:extLst>
          </p:cNvPr>
          <p:cNvSpPr txBox="1"/>
          <p:nvPr/>
        </p:nvSpPr>
        <p:spPr>
          <a:xfrm>
            <a:off x="10990264" y="2398766"/>
            <a:ext cx="10393362" cy="971342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7200" b="1" dirty="0">
                <a:solidFill>
                  <a:srgbClr val="1A31B5"/>
                </a:solidFill>
                <a:latin typeface="+mj-lt"/>
                <a:ea typeface="Montserrat Semi" charset="0"/>
                <a:cs typeface="Montserrat Semi" charset="0"/>
              </a:rPr>
              <a:t>Address Any Perceived Problems:</a:t>
            </a:r>
          </a:p>
          <a:p>
            <a:pPr algn="ctr">
              <a:lnSpc>
                <a:spcPct val="80000"/>
              </a:lnSpc>
            </a:pPr>
            <a:endParaRPr lang="en-US" sz="9600" b="1" dirty="0">
              <a:solidFill>
                <a:srgbClr val="5284E7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CLEAN show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Easy setup*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Nothing needed from client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Makes guests look great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Nothing embarrassing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Appropriate for their audience/event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r>
              <a:rPr lang="en-US" sz="6000" b="1" dirty="0">
                <a:solidFill>
                  <a:schemeClr val="tx2"/>
                </a:solidFill>
                <a:latin typeface="Calibri" panose="020F0502020204030204" pitchFamily="34" charset="0"/>
                <a:ea typeface="Montserrat Semi" charset="0"/>
                <a:cs typeface="Montserrat Semi" charset="0"/>
              </a:rPr>
              <a:t>Guarantee</a:t>
            </a:r>
          </a:p>
          <a:p>
            <a:pPr marL="1143000" indent="-1143000">
              <a:lnSpc>
                <a:spcPct val="80000"/>
              </a:lnSpc>
              <a:buFontTx/>
              <a:buChar char="-"/>
            </a:pPr>
            <a:endParaRPr lang="en-US" sz="6000" b="1" dirty="0">
              <a:solidFill>
                <a:schemeClr val="tx2"/>
              </a:solidFill>
              <a:latin typeface="Calibri" panose="020F0502020204030204" pitchFamily="34" charset="0"/>
              <a:ea typeface="Montserrat Semi" charset="0"/>
              <a:cs typeface="Montserrat Semi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454F532B-FF54-2A8F-F7A1-CBE35162253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608" y="4114800"/>
            <a:ext cx="8322476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8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Prism Light">
      <a:dk1>
        <a:srgbClr val="7F7F7F"/>
      </a:dk1>
      <a:lt1>
        <a:srgbClr val="FFFFFF"/>
      </a:lt1>
      <a:dk2>
        <a:srgbClr val="000000"/>
      </a:dk2>
      <a:lt2>
        <a:srgbClr val="FFFFFF"/>
      </a:lt2>
      <a:accent1>
        <a:srgbClr val="000000"/>
      </a:accent1>
      <a:accent2>
        <a:srgbClr val="D6AE7E"/>
      </a:accent2>
      <a:accent3>
        <a:srgbClr val="484F6F"/>
      </a:accent3>
      <a:accent4>
        <a:srgbClr val="91969B"/>
      </a:accent4>
      <a:accent5>
        <a:srgbClr val="4B5050"/>
      </a:accent5>
      <a:accent6>
        <a:srgbClr val="91969B"/>
      </a:accent6>
      <a:hlink>
        <a:srgbClr val="4B5050"/>
      </a:hlink>
      <a:folHlink>
        <a:srgbClr val="A9C1BF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FE3ACFE4ABA749ACCDE769F1ACFBC2" ma:contentTypeVersion="10" ma:contentTypeDescription="Create a new document." ma:contentTypeScope="" ma:versionID="9d6934bb1d212830965c8822bfb1b80e">
  <xsd:schema xmlns:xsd="http://www.w3.org/2001/XMLSchema" xmlns:xs="http://www.w3.org/2001/XMLSchema" xmlns:p="http://schemas.microsoft.com/office/2006/metadata/properties" xmlns:ns2="c19cb8e9-7311-4744-9214-98c616b3490b" targetNamespace="http://schemas.microsoft.com/office/2006/metadata/properties" ma:root="true" ma:fieldsID="d5500de180de87f2373148d9bae63f70" ns2:_="">
    <xsd:import namespace="c19cb8e9-7311-4744-9214-98c616b349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9cb8e9-7311-4744-9214-98c616b349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0B6FE41-B54E-4B4C-AEA4-961D32CA51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8E925D-E861-4593-9ADF-2C2B954B06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9cb8e9-7311-4744-9214-98c616b349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451E15-9C95-4E31-A652-0EF512BD05B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19cb8e9-7311-4744-9214-98c616b3490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38749</TotalTime>
  <Words>282</Words>
  <Application>Microsoft Office PowerPoint</Application>
  <PresentationFormat>Custom</PresentationFormat>
  <Paragraphs>66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Wingdings</vt:lpstr>
      <vt:lpstr>Calibri Light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Awesome PPT</Manager>
  <Company>Awesome PPT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Awesome PPT</dc:title>
  <dc:subject>Awesome PPT</dc:subject>
  <dc:creator>Awesome PPT</dc:creator>
  <cp:keywords>Awesome PPT</cp:keywords>
  <dc:description>Awesome PPT</dc:description>
  <cp:lastModifiedBy>Cris Johnson</cp:lastModifiedBy>
  <cp:revision>6279</cp:revision>
  <cp:lastPrinted>2021-04-05T19:05:34Z</cp:lastPrinted>
  <dcterms:created xsi:type="dcterms:W3CDTF">2014-11-12T21:47:38Z</dcterms:created>
  <dcterms:modified xsi:type="dcterms:W3CDTF">2025-06-04T15:53:59Z</dcterms:modified>
  <cp:category>Awesome PPT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0x01010098FE3ACFE4ABA749ACCDE769F1ACFBC2</vt:lpwstr>
  </property>
</Properties>
</file>