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46" r:id="rId5"/>
    <p:sldId id="2562" r:id="rId6"/>
    <p:sldId id="2573" r:id="rId7"/>
    <p:sldId id="2572" r:id="rId8"/>
    <p:sldId id="2596" r:id="rId9"/>
    <p:sldId id="2597" r:id="rId10"/>
    <p:sldId id="2591" r:id="rId11"/>
    <p:sldId id="2574" r:id="rId12"/>
    <p:sldId id="2575" r:id="rId13"/>
    <p:sldId id="2592" r:id="rId14"/>
    <p:sldId id="2593" r:id="rId15"/>
    <p:sldId id="2594" r:id="rId16"/>
    <p:sldId id="2576" r:id="rId17"/>
    <p:sldId id="2577" r:id="rId18"/>
    <p:sldId id="2595" r:id="rId19"/>
    <p:sldId id="2598" r:id="rId20"/>
    <p:sldId id="2600" r:id="rId21"/>
    <p:sldId id="2565" r:id="rId22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12" userDrawn="1">
          <p15:clr>
            <a:srgbClr val="A4A3A4"/>
          </p15:clr>
        </p15:guide>
        <p15:guide id="4" pos="14302" userDrawn="1">
          <p15:clr>
            <a:srgbClr val="A4A3A4"/>
          </p15:clr>
        </p15:guide>
        <p15:guide id="5" pos="886" userDrawn="1">
          <p15:clr>
            <a:srgbClr val="A4A3A4"/>
          </p15:clr>
        </p15:guide>
        <p15:guide id="7" pos="7654" userDrawn="1">
          <p15:clr>
            <a:srgbClr val="A4A3A4"/>
          </p15:clr>
        </p15:guide>
        <p15:guide id="15" orient="horz" pos="43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ye Hansen" initials="KH" lastIdx="1" clrIdx="0">
    <p:extLst>
      <p:ext uri="{19B8F6BF-5375-455C-9EA6-DF929625EA0E}">
        <p15:presenceInfo xmlns:p15="http://schemas.microsoft.com/office/powerpoint/2012/main" userId="b138b2de16f6ba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1B5"/>
    <a:srgbClr val="5284E7"/>
    <a:srgbClr val="84A4F7"/>
    <a:srgbClr val="E26619"/>
    <a:srgbClr val="E27019"/>
    <a:srgbClr val="F09D66"/>
    <a:srgbClr val="F25219"/>
    <a:srgbClr val="F27019"/>
    <a:srgbClr val="BC5329"/>
    <a:srgbClr val="8AC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AE3AA3-4CEC-46B9-8BDA-2614AF32BD00}" v="4" dt="2025-06-03T15:44:16.489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1" autoAdjust="0"/>
    <p:restoredTop sz="95374" autoAdjust="0"/>
  </p:normalViewPr>
  <p:slideViewPr>
    <p:cSldViewPr snapToGrid="0" snapToObjects="1">
      <p:cViewPr varScale="1">
        <p:scale>
          <a:sx n="53" d="100"/>
          <a:sy n="53" d="100"/>
        </p:scale>
        <p:origin x="780" y="114"/>
      </p:cViewPr>
      <p:guideLst>
        <p:guide orient="horz" pos="8112"/>
        <p:guide pos="14302"/>
        <p:guide pos="886"/>
        <p:guide pos="7654"/>
        <p:guide orient="horz" pos="434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74" d="100"/>
          <a:sy n="74" d="100"/>
        </p:scale>
        <p:origin x="2902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 Johnson" userId="d452091e8132127c" providerId="LiveId" clId="{5BAE3AA3-4CEC-46B9-8BDA-2614AF32BD00}"/>
    <pc:docChg chg="custSel addSld delSld modSld sldOrd">
      <pc:chgData name="Cris Johnson" userId="d452091e8132127c" providerId="LiveId" clId="{5BAE3AA3-4CEC-46B9-8BDA-2614AF32BD00}" dt="2025-06-04T14:52:51.880" v="3577" actId="20577"/>
      <pc:docMkLst>
        <pc:docMk/>
      </pc:docMkLst>
      <pc:sldChg chg="modSp mod">
        <pc:chgData name="Cris Johnson" userId="d452091e8132127c" providerId="LiveId" clId="{5BAE3AA3-4CEC-46B9-8BDA-2614AF32BD00}" dt="2025-06-03T20:13:44.649" v="3573" actId="20577"/>
        <pc:sldMkLst>
          <pc:docMk/>
          <pc:sldMk cId="2631952376" sldId="2546"/>
        </pc:sldMkLst>
        <pc:spChg chg="mod">
          <ac:chgData name="Cris Johnson" userId="d452091e8132127c" providerId="LiveId" clId="{5BAE3AA3-4CEC-46B9-8BDA-2614AF32BD00}" dt="2025-06-03T20:13:44.649" v="3573" actId="20577"/>
          <ac:spMkLst>
            <pc:docMk/>
            <pc:sldMk cId="2631952376" sldId="2546"/>
            <ac:spMk id="8" creationId="{00000000-0000-0000-0000-000000000000}"/>
          </ac:spMkLst>
        </pc:spChg>
      </pc:sldChg>
      <pc:sldChg chg="modSp mod">
        <pc:chgData name="Cris Johnson" userId="d452091e8132127c" providerId="LiveId" clId="{5BAE3AA3-4CEC-46B9-8BDA-2614AF32BD00}" dt="2025-06-03T15:26:51.440" v="560" actId="20577"/>
        <pc:sldMkLst>
          <pc:docMk/>
          <pc:sldMk cId="1932388284" sldId="2562"/>
        </pc:sldMkLst>
        <pc:spChg chg="mod">
          <ac:chgData name="Cris Johnson" userId="d452091e8132127c" providerId="LiveId" clId="{5BAE3AA3-4CEC-46B9-8BDA-2614AF32BD00}" dt="2025-06-03T15:26:51.440" v="560" actId="20577"/>
          <ac:spMkLst>
            <pc:docMk/>
            <pc:sldMk cId="1932388284" sldId="2562"/>
            <ac:spMk id="8" creationId="{00000000-0000-0000-0000-000000000000}"/>
          </ac:spMkLst>
        </pc:spChg>
      </pc:sldChg>
      <pc:sldChg chg="del">
        <pc:chgData name="Cris Johnson" userId="d452091e8132127c" providerId="LiveId" clId="{5BAE3AA3-4CEC-46B9-8BDA-2614AF32BD00}" dt="2025-06-03T15:46:03.529" v="3117" actId="2696"/>
        <pc:sldMkLst>
          <pc:docMk/>
          <pc:sldMk cId="3989016574" sldId="2563"/>
        </pc:sldMkLst>
      </pc:sldChg>
      <pc:sldChg chg="modSp mod">
        <pc:chgData name="Cris Johnson" userId="d452091e8132127c" providerId="LiveId" clId="{5BAE3AA3-4CEC-46B9-8BDA-2614AF32BD00}" dt="2025-06-04T14:52:51.880" v="3577" actId="20577"/>
        <pc:sldMkLst>
          <pc:docMk/>
          <pc:sldMk cId="2738354876" sldId="2565"/>
        </pc:sldMkLst>
        <pc:spChg chg="mod">
          <ac:chgData name="Cris Johnson" userId="d452091e8132127c" providerId="LiveId" clId="{5BAE3AA3-4CEC-46B9-8BDA-2614AF32BD00}" dt="2025-06-04T14:52:51.880" v="3577" actId="20577"/>
          <ac:spMkLst>
            <pc:docMk/>
            <pc:sldMk cId="2738354876" sldId="2565"/>
            <ac:spMk id="8" creationId="{00000000-0000-0000-0000-000000000000}"/>
          </ac:spMkLst>
        </pc:spChg>
      </pc:sldChg>
      <pc:sldChg chg="modSp mod">
        <pc:chgData name="Cris Johnson" userId="d452091e8132127c" providerId="LiveId" clId="{5BAE3AA3-4CEC-46B9-8BDA-2614AF32BD00}" dt="2025-06-03T15:25:01.773" v="329" actId="20577"/>
        <pc:sldMkLst>
          <pc:docMk/>
          <pc:sldMk cId="77057329" sldId="2572"/>
        </pc:sldMkLst>
        <pc:spChg chg="mod">
          <ac:chgData name="Cris Johnson" userId="d452091e8132127c" providerId="LiveId" clId="{5BAE3AA3-4CEC-46B9-8BDA-2614AF32BD00}" dt="2025-06-03T15:25:01.773" v="329" actId="20577"/>
          <ac:spMkLst>
            <pc:docMk/>
            <pc:sldMk cId="77057329" sldId="2572"/>
            <ac:spMk id="8" creationId="{F264134D-B76A-8802-DBA4-683878689E00}"/>
          </ac:spMkLst>
        </pc:spChg>
      </pc:sldChg>
      <pc:sldChg chg="modSp mod ord">
        <pc:chgData name="Cris Johnson" userId="d452091e8132127c" providerId="LiveId" clId="{5BAE3AA3-4CEC-46B9-8BDA-2614AF32BD00}" dt="2025-06-03T15:26:26.493" v="527" actId="313"/>
        <pc:sldMkLst>
          <pc:docMk/>
          <pc:sldMk cId="722394849" sldId="2573"/>
        </pc:sldMkLst>
        <pc:spChg chg="mod">
          <ac:chgData name="Cris Johnson" userId="d452091e8132127c" providerId="LiveId" clId="{5BAE3AA3-4CEC-46B9-8BDA-2614AF32BD00}" dt="2025-06-03T15:26:26.493" v="527" actId="313"/>
          <ac:spMkLst>
            <pc:docMk/>
            <pc:sldMk cId="722394849" sldId="2573"/>
            <ac:spMk id="8" creationId="{D374DD39-F0AA-6D49-EF80-DF8E779612D2}"/>
          </ac:spMkLst>
        </pc:spChg>
      </pc:sldChg>
      <pc:sldChg chg="modSp mod">
        <pc:chgData name="Cris Johnson" userId="d452091e8132127c" providerId="LiveId" clId="{5BAE3AA3-4CEC-46B9-8BDA-2614AF32BD00}" dt="2025-06-03T15:27:37.970" v="706" actId="313"/>
        <pc:sldMkLst>
          <pc:docMk/>
          <pc:sldMk cId="4044805366" sldId="2574"/>
        </pc:sldMkLst>
        <pc:spChg chg="mod">
          <ac:chgData name="Cris Johnson" userId="d452091e8132127c" providerId="LiveId" clId="{5BAE3AA3-4CEC-46B9-8BDA-2614AF32BD00}" dt="2025-06-03T15:27:37.970" v="706" actId="313"/>
          <ac:spMkLst>
            <pc:docMk/>
            <pc:sldMk cId="4044805366" sldId="2574"/>
            <ac:spMk id="8" creationId="{B62F3399-EF8D-72B3-5E0D-FB0735435312}"/>
          </ac:spMkLst>
        </pc:spChg>
      </pc:sldChg>
      <pc:sldChg chg="modSp mod">
        <pc:chgData name="Cris Johnson" userId="d452091e8132127c" providerId="LiveId" clId="{5BAE3AA3-4CEC-46B9-8BDA-2614AF32BD00}" dt="2025-06-03T15:29:51.223" v="984" actId="20577"/>
        <pc:sldMkLst>
          <pc:docMk/>
          <pc:sldMk cId="3004823942" sldId="2575"/>
        </pc:sldMkLst>
        <pc:spChg chg="mod">
          <ac:chgData name="Cris Johnson" userId="d452091e8132127c" providerId="LiveId" clId="{5BAE3AA3-4CEC-46B9-8BDA-2614AF32BD00}" dt="2025-06-03T15:29:51.223" v="984" actId="20577"/>
          <ac:spMkLst>
            <pc:docMk/>
            <pc:sldMk cId="3004823942" sldId="2575"/>
            <ac:spMk id="8" creationId="{B5F5E09A-2669-ED56-404F-B61CD95C3577}"/>
          </ac:spMkLst>
        </pc:spChg>
      </pc:sldChg>
      <pc:sldChg chg="modSp mod">
        <pc:chgData name="Cris Johnson" userId="d452091e8132127c" providerId="LiveId" clId="{5BAE3AA3-4CEC-46B9-8BDA-2614AF32BD00}" dt="2025-06-03T15:37:36.409" v="1970" actId="20577"/>
        <pc:sldMkLst>
          <pc:docMk/>
          <pc:sldMk cId="1572462392" sldId="2576"/>
        </pc:sldMkLst>
        <pc:spChg chg="mod">
          <ac:chgData name="Cris Johnson" userId="d452091e8132127c" providerId="LiveId" clId="{5BAE3AA3-4CEC-46B9-8BDA-2614AF32BD00}" dt="2025-06-03T15:37:36.409" v="1970" actId="20577"/>
          <ac:spMkLst>
            <pc:docMk/>
            <pc:sldMk cId="1572462392" sldId="2576"/>
            <ac:spMk id="8" creationId="{4D7FF251-7EA0-932C-2874-9F02C64073D1}"/>
          </ac:spMkLst>
        </pc:spChg>
      </pc:sldChg>
      <pc:sldChg chg="modSp mod">
        <pc:chgData name="Cris Johnson" userId="d452091e8132127c" providerId="LiveId" clId="{5BAE3AA3-4CEC-46B9-8BDA-2614AF32BD00}" dt="2025-06-04T14:52:04.582" v="3574" actId="20577"/>
        <pc:sldMkLst>
          <pc:docMk/>
          <pc:sldMk cId="262388129" sldId="2577"/>
        </pc:sldMkLst>
        <pc:spChg chg="mod">
          <ac:chgData name="Cris Johnson" userId="d452091e8132127c" providerId="LiveId" clId="{5BAE3AA3-4CEC-46B9-8BDA-2614AF32BD00}" dt="2025-06-04T14:52:04.582" v="3574" actId="20577"/>
          <ac:spMkLst>
            <pc:docMk/>
            <pc:sldMk cId="262388129" sldId="2577"/>
            <ac:spMk id="8" creationId="{9E133C04-979F-0629-35EA-3A754984B36B}"/>
          </ac:spMkLst>
        </pc:spChg>
      </pc:sldChg>
      <pc:sldChg chg="del">
        <pc:chgData name="Cris Johnson" userId="d452091e8132127c" providerId="LiveId" clId="{5BAE3AA3-4CEC-46B9-8BDA-2614AF32BD00}" dt="2025-06-03T15:46:05.517" v="3118" actId="2696"/>
        <pc:sldMkLst>
          <pc:docMk/>
          <pc:sldMk cId="1839833097" sldId="2578"/>
        </pc:sldMkLst>
      </pc:sldChg>
      <pc:sldChg chg="del">
        <pc:chgData name="Cris Johnson" userId="d452091e8132127c" providerId="LiveId" clId="{5BAE3AA3-4CEC-46B9-8BDA-2614AF32BD00}" dt="2025-06-03T15:46:07.936" v="3119" actId="2696"/>
        <pc:sldMkLst>
          <pc:docMk/>
          <pc:sldMk cId="2714435663" sldId="2579"/>
        </pc:sldMkLst>
      </pc:sldChg>
      <pc:sldChg chg="del">
        <pc:chgData name="Cris Johnson" userId="d452091e8132127c" providerId="LiveId" clId="{5BAE3AA3-4CEC-46B9-8BDA-2614AF32BD00}" dt="2025-06-03T15:46:15.296" v="3122" actId="2696"/>
        <pc:sldMkLst>
          <pc:docMk/>
          <pc:sldMk cId="1102700948" sldId="2580"/>
        </pc:sldMkLst>
      </pc:sldChg>
      <pc:sldChg chg="del">
        <pc:chgData name="Cris Johnson" userId="d452091e8132127c" providerId="LiveId" clId="{5BAE3AA3-4CEC-46B9-8BDA-2614AF32BD00}" dt="2025-06-03T15:46:17.492" v="3123" actId="2696"/>
        <pc:sldMkLst>
          <pc:docMk/>
          <pc:sldMk cId="323322950" sldId="2581"/>
        </pc:sldMkLst>
      </pc:sldChg>
      <pc:sldChg chg="del">
        <pc:chgData name="Cris Johnson" userId="d452091e8132127c" providerId="LiveId" clId="{5BAE3AA3-4CEC-46B9-8BDA-2614AF32BD00}" dt="2025-06-03T15:46:20.064" v="3124" actId="2696"/>
        <pc:sldMkLst>
          <pc:docMk/>
          <pc:sldMk cId="3628985941" sldId="2582"/>
        </pc:sldMkLst>
      </pc:sldChg>
      <pc:sldChg chg="del">
        <pc:chgData name="Cris Johnson" userId="d452091e8132127c" providerId="LiveId" clId="{5BAE3AA3-4CEC-46B9-8BDA-2614AF32BD00}" dt="2025-06-03T15:46:22.224" v="3125" actId="2696"/>
        <pc:sldMkLst>
          <pc:docMk/>
          <pc:sldMk cId="2864164162" sldId="2583"/>
        </pc:sldMkLst>
      </pc:sldChg>
      <pc:sldChg chg="del">
        <pc:chgData name="Cris Johnson" userId="d452091e8132127c" providerId="LiveId" clId="{5BAE3AA3-4CEC-46B9-8BDA-2614AF32BD00}" dt="2025-06-03T15:46:25.878" v="3126" actId="2696"/>
        <pc:sldMkLst>
          <pc:docMk/>
          <pc:sldMk cId="2083181567" sldId="2584"/>
        </pc:sldMkLst>
      </pc:sldChg>
      <pc:sldChg chg="del">
        <pc:chgData name="Cris Johnson" userId="d452091e8132127c" providerId="LiveId" clId="{5BAE3AA3-4CEC-46B9-8BDA-2614AF32BD00}" dt="2025-06-03T15:46:10.169" v="3120" actId="2696"/>
        <pc:sldMkLst>
          <pc:docMk/>
          <pc:sldMk cId="240084450" sldId="2585"/>
        </pc:sldMkLst>
      </pc:sldChg>
      <pc:sldChg chg="del">
        <pc:chgData name="Cris Johnson" userId="d452091e8132127c" providerId="LiveId" clId="{5BAE3AA3-4CEC-46B9-8BDA-2614AF32BD00}" dt="2025-06-03T15:46:12.811" v="3121" actId="2696"/>
        <pc:sldMkLst>
          <pc:docMk/>
          <pc:sldMk cId="1966640463" sldId="2586"/>
        </pc:sldMkLst>
      </pc:sldChg>
      <pc:sldChg chg="del">
        <pc:chgData name="Cris Johnson" userId="d452091e8132127c" providerId="LiveId" clId="{5BAE3AA3-4CEC-46B9-8BDA-2614AF32BD00}" dt="2025-06-03T15:46:28.331" v="3127" actId="2696"/>
        <pc:sldMkLst>
          <pc:docMk/>
          <pc:sldMk cId="2063569351" sldId="2587"/>
        </pc:sldMkLst>
      </pc:sldChg>
      <pc:sldChg chg="del">
        <pc:chgData name="Cris Johnson" userId="d452091e8132127c" providerId="LiveId" clId="{5BAE3AA3-4CEC-46B9-8BDA-2614AF32BD00}" dt="2025-06-03T15:46:30.483" v="3128" actId="2696"/>
        <pc:sldMkLst>
          <pc:docMk/>
          <pc:sldMk cId="4027983850" sldId="2588"/>
        </pc:sldMkLst>
      </pc:sldChg>
      <pc:sldChg chg="del">
        <pc:chgData name="Cris Johnson" userId="d452091e8132127c" providerId="LiveId" clId="{5BAE3AA3-4CEC-46B9-8BDA-2614AF32BD00}" dt="2025-06-03T15:46:32.820" v="3129" actId="2696"/>
        <pc:sldMkLst>
          <pc:docMk/>
          <pc:sldMk cId="3474294471" sldId="2589"/>
        </pc:sldMkLst>
      </pc:sldChg>
      <pc:sldChg chg="del">
        <pc:chgData name="Cris Johnson" userId="d452091e8132127c" providerId="LiveId" clId="{5BAE3AA3-4CEC-46B9-8BDA-2614AF32BD00}" dt="2025-06-03T15:46:35.133" v="3130" actId="2696"/>
        <pc:sldMkLst>
          <pc:docMk/>
          <pc:sldMk cId="1622765085" sldId="2590"/>
        </pc:sldMkLst>
      </pc:sldChg>
      <pc:sldChg chg="modSp add mod">
        <pc:chgData name="Cris Johnson" userId="d452091e8132127c" providerId="LiveId" clId="{5BAE3AA3-4CEC-46B9-8BDA-2614AF32BD00}" dt="2025-06-03T15:42:31.433" v="2799" actId="20577"/>
        <pc:sldMkLst>
          <pc:docMk/>
          <pc:sldMk cId="1256428951" sldId="2591"/>
        </pc:sldMkLst>
        <pc:spChg chg="mod">
          <ac:chgData name="Cris Johnson" userId="d452091e8132127c" providerId="LiveId" clId="{5BAE3AA3-4CEC-46B9-8BDA-2614AF32BD00}" dt="2025-06-03T15:42:31.433" v="2799" actId="20577"/>
          <ac:spMkLst>
            <pc:docMk/>
            <pc:sldMk cId="1256428951" sldId="2591"/>
            <ac:spMk id="8" creationId="{21473A44-2125-F83A-CCBE-A5DF16E7619E}"/>
          </ac:spMkLst>
        </pc:spChg>
      </pc:sldChg>
      <pc:sldChg chg="modSp add mod">
        <pc:chgData name="Cris Johnson" userId="d452091e8132127c" providerId="LiveId" clId="{5BAE3AA3-4CEC-46B9-8BDA-2614AF32BD00}" dt="2025-06-03T15:30:55.125" v="1113" actId="20577"/>
        <pc:sldMkLst>
          <pc:docMk/>
          <pc:sldMk cId="4164034978" sldId="2592"/>
        </pc:sldMkLst>
        <pc:spChg chg="mod">
          <ac:chgData name="Cris Johnson" userId="d452091e8132127c" providerId="LiveId" clId="{5BAE3AA3-4CEC-46B9-8BDA-2614AF32BD00}" dt="2025-06-03T15:30:55.125" v="1113" actId="20577"/>
          <ac:spMkLst>
            <pc:docMk/>
            <pc:sldMk cId="4164034978" sldId="2592"/>
            <ac:spMk id="8" creationId="{64B058C0-6BFD-C221-836F-B76ECB693086}"/>
          </ac:spMkLst>
        </pc:spChg>
      </pc:sldChg>
      <pc:sldChg chg="modSp add mod">
        <pc:chgData name="Cris Johnson" userId="d452091e8132127c" providerId="LiveId" clId="{5BAE3AA3-4CEC-46B9-8BDA-2614AF32BD00}" dt="2025-06-03T15:34:02.995" v="1502" actId="1076"/>
        <pc:sldMkLst>
          <pc:docMk/>
          <pc:sldMk cId="3753533168" sldId="2593"/>
        </pc:sldMkLst>
        <pc:spChg chg="mod">
          <ac:chgData name="Cris Johnson" userId="d452091e8132127c" providerId="LiveId" clId="{5BAE3AA3-4CEC-46B9-8BDA-2614AF32BD00}" dt="2025-06-03T15:34:02.995" v="1502" actId="1076"/>
          <ac:spMkLst>
            <pc:docMk/>
            <pc:sldMk cId="3753533168" sldId="2593"/>
            <ac:spMk id="8" creationId="{3700906E-1B9C-D581-9D09-0C917DC526C1}"/>
          </ac:spMkLst>
        </pc:spChg>
      </pc:sldChg>
      <pc:sldChg chg="modSp add mod">
        <pc:chgData name="Cris Johnson" userId="d452091e8132127c" providerId="LiveId" clId="{5BAE3AA3-4CEC-46B9-8BDA-2614AF32BD00}" dt="2025-06-03T15:35:56.758" v="1749" actId="113"/>
        <pc:sldMkLst>
          <pc:docMk/>
          <pc:sldMk cId="20976865" sldId="2594"/>
        </pc:sldMkLst>
        <pc:spChg chg="mod">
          <ac:chgData name="Cris Johnson" userId="d452091e8132127c" providerId="LiveId" clId="{5BAE3AA3-4CEC-46B9-8BDA-2614AF32BD00}" dt="2025-06-03T15:35:56.758" v="1749" actId="113"/>
          <ac:spMkLst>
            <pc:docMk/>
            <pc:sldMk cId="20976865" sldId="2594"/>
            <ac:spMk id="8" creationId="{CCCEE69C-4AC9-880B-C35A-2FD56DA13BFB}"/>
          </ac:spMkLst>
        </pc:spChg>
      </pc:sldChg>
      <pc:sldChg chg="modSp add mod">
        <pc:chgData name="Cris Johnson" userId="d452091e8132127c" providerId="LiveId" clId="{5BAE3AA3-4CEC-46B9-8BDA-2614AF32BD00}" dt="2025-06-03T15:44:20.299" v="2882" actId="14100"/>
        <pc:sldMkLst>
          <pc:docMk/>
          <pc:sldMk cId="2054579104" sldId="2595"/>
        </pc:sldMkLst>
        <pc:spChg chg="mod">
          <ac:chgData name="Cris Johnson" userId="d452091e8132127c" providerId="LiveId" clId="{5BAE3AA3-4CEC-46B9-8BDA-2614AF32BD00}" dt="2025-06-03T15:44:20.299" v="2882" actId="14100"/>
          <ac:spMkLst>
            <pc:docMk/>
            <pc:sldMk cId="2054579104" sldId="2595"/>
            <ac:spMk id="8" creationId="{B86C3F1B-EA54-6119-3084-655BA76CA9B1}"/>
          </ac:spMkLst>
        </pc:spChg>
      </pc:sldChg>
      <pc:sldChg chg="modSp add mod">
        <pc:chgData name="Cris Johnson" userId="d452091e8132127c" providerId="LiveId" clId="{5BAE3AA3-4CEC-46B9-8BDA-2614AF32BD00}" dt="2025-06-03T15:41:32.520" v="2647" actId="20577"/>
        <pc:sldMkLst>
          <pc:docMk/>
          <pc:sldMk cId="3107719268" sldId="2596"/>
        </pc:sldMkLst>
        <pc:spChg chg="mod">
          <ac:chgData name="Cris Johnson" userId="d452091e8132127c" providerId="LiveId" clId="{5BAE3AA3-4CEC-46B9-8BDA-2614AF32BD00}" dt="2025-06-03T15:41:32.520" v="2647" actId="20577"/>
          <ac:spMkLst>
            <pc:docMk/>
            <pc:sldMk cId="3107719268" sldId="2596"/>
            <ac:spMk id="8" creationId="{7AB79B8D-A8AA-E04C-0FAD-9FEADC040C55}"/>
          </ac:spMkLst>
        </pc:spChg>
      </pc:sldChg>
      <pc:sldChg chg="modSp add mod">
        <pc:chgData name="Cris Johnson" userId="d452091e8132127c" providerId="LiveId" clId="{5BAE3AA3-4CEC-46B9-8BDA-2614AF32BD00}" dt="2025-06-03T15:42:23.467" v="2790" actId="20577"/>
        <pc:sldMkLst>
          <pc:docMk/>
          <pc:sldMk cId="796714430" sldId="2597"/>
        </pc:sldMkLst>
        <pc:spChg chg="mod">
          <ac:chgData name="Cris Johnson" userId="d452091e8132127c" providerId="LiveId" clId="{5BAE3AA3-4CEC-46B9-8BDA-2614AF32BD00}" dt="2025-06-03T15:42:23.467" v="2790" actId="20577"/>
          <ac:spMkLst>
            <pc:docMk/>
            <pc:sldMk cId="796714430" sldId="2597"/>
            <ac:spMk id="8" creationId="{6DFD82D3-5D5E-490E-5107-8350F7F7DDED}"/>
          </ac:spMkLst>
        </pc:spChg>
      </pc:sldChg>
      <pc:sldChg chg="modSp add mod">
        <pc:chgData name="Cris Johnson" userId="d452091e8132127c" providerId="LiveId" clId="{5BAE3AA3-4CEC-46B9-8BDA-2614AF32BD00}" dt="2025-06-03T15:43:39.845" v="2872" actId="14100"/>
        <pc:sldMkLst>
          <pc:docMk/>
          <pc:sldMk cId="2453740321" sldId="2598"/>
        </pc:sldMkLst>
        <pc:spChg chg="mod">
          <ac:chgData name="Cris Johnson" userId="d452091e8132127c" providerId="LiveId" clId="{5BAE3AA3-4CEC-46B9-8BDA-2614AF32BD00}" dt="2025-06-03T15:43:39.845" v="2872" actId="14100"/>
          <ac:spMkLst>
            <pc:docMk/>
            <pc:sldMk cId="2453740321" sldId="2598"/>
            <ac:spMk id="8" creationId="{BE514ED6-8D5E-B4F0-B7FA-B82CB5438C13}"/>
          </ac:spMkLst>
        </pc:spChg>
      </pc:sldChg>
      <pc:sldChg chg="modSp add del mod">
        <pc:chgData name="Cris Johnson" userId="d452091e8132127c" providerId="LiveId" clId="{5BAE3AA3-4CEC-46B9-8BDA-2614AF32BD00}" dt="2025-06-04T14:52:33.042" v="3575" actId="2696"/>
        <pc:sldMkLst>
          <pc:docMk/>
          <pc:sldMk cId="1120897783" sldId="2599"/>
        </pc:sldMkLst>
        <pc:spChg chg="mod">
          <ac:chgData name="Cris Johnson" userId="d452091e8132127c" providerId="LiveId" clId="{5BAE3AA3-4CEC-46B9-8BDA-2614AF32BD00}" dt="2025-06-03T15:44:53.452" v="2922" actId="313"/>
          <ac:spMkLst>
            <pc:docMk/>
            <pc:sldMk cId="1120897783" sldId="2599"/>
            <ac:spMk id="8" creationId="{F78AF0E8-2D54-1254-1A5C-E271A008F933}"/>
          </ac:spMkLst>
        </pc:spChg>
      </pc:sldChg>
      <pc:sldChg chg="modSp add mod">
        <pc:chgData name="Cris Johnson" userId="d452091e8132127c" providerId="LiveId" clId="{5BAE3AA3-4CEC-46B9-8BDA-2614AF32BD00}" dt="2025-06-03T15:45:56.866" v="3116" actId="20577"/>
        <pc:sldMkLst>
          <pc:docMk/>
          <pc:sldMk cId="3440328340" sldId="2600"/>
        </pc:sldMkLst>
        <pc:spChg chg="mod">
          <ac:chgData name="Cris Johnson" userId="d452091e8132127c" providerId="LiveId" clId="{5BAE3AA3-4CEC-46B9-8BDA-2614AF32BD00}" dt="2025-06-03T15:45:56.866" v="3116" actId="20577"/>
          <ac:spMkLst>
            <pc:docMk/>
            <pc:sldMk cId="3440328340" sldId="2600"/>
            <ac:spMk id="8" creationId="{83838B78-8422-AE76-6FD3-7491123D377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269E7-0AAB-734B-A0E5-6B71C2D5220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E0432-0574-7E4A-9407-64156FF51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4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398929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123765"/>
            <a:ext cx="6096000" cy="46213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28733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460375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68738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91440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13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C12B4-A7E1-5116-3A07-A67F79C57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7018CC-ACB8-C65A-D004-48DCE3FE75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21B5DD-AE51-37CF-263F-57E38A389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4225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BF913-49D8-4B72-FF0C-02574D6AC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0AE33E-A3B8-605A-ABA2-A0B27E1FFB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72CBDB-D80F-8FF5-C969-7CECD661D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711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8BDC7-3AE8-70A9-74CA-B9F081C06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5F38A1-F26B-4BC1-FA61-69AF0AE19A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D56B8D-BCA5-4F36-F3DE-5BF4E71EC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9887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1ED9F-26CE-0149-AD02-430A747C9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773735-B039-7FE2-8325-D2DD09EEB9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525907-DC8C-D691-3A8A-BD8F9C25B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508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97C00-75C4-B3DF-E392-C0B50F64F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DC4B55-3BE8-F8B8-8EE4-4E231C5DD8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133BC4-A195-C9D5-0ABC-77FCBF8E8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4841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FF954-B646-E7F4-FA83-7D7B67F6D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BC2F14-CD37-D4A8-184C-BB5F0A7A07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C568E7-CCB0-64F0-285C-818B2911D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2369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B98B6-A5B1-FB16-60B0-465C4A27F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F80B05-D0E4-0706-5866-177A68B473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877E1B-93CD-1377-A938-820348FBD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7291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5AC53-1A2C-FF0D-217A-B4295D47B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FBD6E7-EBA9-2249-CEA1-A9C58BA06F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DE568E-69C0-98C7-3333-E61FB5532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6821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01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038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E0AE1-0477-61F0-87ED-4F2031D00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291D2F-0A43-3479-FACF-C33EF354D3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1AB00F-D907-6737-5470-8951720B6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5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46793-B283-7AC8-807C-33BBAF189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18591C-8DE7-8101-4A37-20DB210A42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5F8851-DD4F-5007-3112-BCAFED46D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02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DE0F6-1D6C-6F03-F45B-4E6071AF6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326156-C2BE-27AF-79AB-9CC525862A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F535EA-970F-A42F-3BF7-A778D21A5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6730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103A3-8930-665D-FA07-EE8B63138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A3E666-57EB-070B-1C6D-C518DFBC2F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EC1BF9-6F3A-4E1A-7D8A-916698589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642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DA47D-7FB8-66FB-FB77-8B2D53853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4D64E8-710C-52D1-3C82-9B53BA7DF6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867528-708D-1A8D-3BF8-BC97EE28D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814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18921-D8C9-E6EB-C995-C2CAD36D6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094892-F1E3-7FAD-643A-617AB6070C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EF4A5F-FF07-0068-1C41-C2C373CB8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906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9792B-1E85-7868-9863-6B186D82C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D1D0A3-4439-4146-85C6-D922F79419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F0A264-C501-5216-4C18-EA4025CB7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061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84DB1-307D-4A21-9F4D-6CF8F0AF6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468824"/>
            <a:ext cx="21025723" cy="1877050"/>
          </a:xfrm>
        </p:spPr>
        <p:txBody>
          <a:bodyPr>
            <a:normAutofit/>
          </a:bodyPr>
          <a:lstStyle>
            <a:lvl1pPr>
              <a:defRPr sz="7200" b="1">
                <a:solidFill>
                  <a:srgbClr val="5284E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65AA2-028D-4A87-AA16-CD5088283E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76400" y="3222594"/>
            <a:ext cx="21024850" cy="9646544"/>
          </a:xfrm>
        </p:spPr>
        <p:txBody>
          <a:bodyPr/>
          <a:lstStyle>
            <a:lvl1pPr marL="685800" indent="-685800">
              <a:buClr>
                <a:srgbClr val="1A31B5"/>
              </a:buClr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668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2D9B05B-4401-44AF-94B0-A426E225103A}"/>
              </a:ext>
            </a:extLst>
          </p:cNvPr>
          <p:cNvSpPr/>
          <p:nvPr userDrawn="1"/>
        </p:nvSpPr>
        <p:spPr>
          <a:xfrm>
            <a:off x="176980" y="186813"/>
            <a:ext cx="7590504" cy="13218469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77650" cy="13716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3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3165818" y="603936"/>
            <a:ext cx="758787" cy="461628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r"/>
            <a:fld id="{260E2A6B-A809-4840-BF14-8648BC0BDF87}" type="slidenum">
              <a:rPr lang="id-ID" sz="1800" b="1" i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pPr algn="r"/>
              <a:t>‹#›</a:t>
            </a:fld>
            <a:r>
              <a:rPr lang="id-ID" sz="1800" b="1" i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t>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4798AD-6489-4754-894E-96CF92A0E351}"/>
              </a:ext>
            </a:extLst>
          </p:cNvPr>
          <p:cNvSpPr/>
          <p:nvPr userDrawn="1"/>
        </p:nvSpPr>
        <p:spPr>
          <a:xfrm>
            <a:off x="255639" y="255639"/>
            <a:ext cx="23882555" cy="13214555"/>
          </a:xfrm>
          <a:prstGeom prst="rect">
            <a:avLst/>
          </a:prstGeom>
          <a:noFill/>
          <a:ln w="152400">
            <a:solidFill>
              <a:srgbClr val="1A31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3877" r:id="rId2"/>
    <p:sldLayoutId id="2147483916" r:id="rId3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b="1" i="0" kern="1200">
          <a:solidFill>
            <a:srgbClr val="84A4F7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8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914217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0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828434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6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2742651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3656868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s://www.grammarly.com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s://hemingwayapp.com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869680" y="4349622"/>
            <a:ext cx="14959584" cy="50167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8000" b="1" dirty="0">
                <a:solidFill>
                  <a:srgbClr val="1A31B5"/>
                </a:solidFill>
              </a:rPr>
              <a:t>The Magician's Copywriting Shortcut</a:t>
            </a:r>
          </a:p>
          <a:p>
            <a:pPr lvl="0" algn="ctr"/>
            <a:endParaRPr lang="en-US" sz="8000" b="1" dirty="0">
              <a:solidFill>
                <a:srgbClr val="1A31B5"/>
              </a:solidFill>
            </a:endParaRPr>
          </a:p>
          <a:p>
            <a:pPr lvl="0" algn="ctr"/>
            <a:r>
              <a:rPr lang="en-US" sz="8000" b="1" dirty="0">
                <a:solidFill>
                  <a:srgbClr val="1A31B5"/>
                </a:solidFill>
              </a:rPr>
              <a:t>Module 4</a:t>
            </a:r>
            <a:r>
              <a:rPr lang="en-US" sz="8000" b="1">
                <a:solidFill>
                  <a:srgbClr val="1A31B5"/>
                </a:solidFill>
              </a:rPr>
              <a:t>: Writing </a:t>
            </a:r>
            <a:r>
              <a:rPr lang="en-US" sz="8000" b="1" dirty="0">
                <a:solidFill>
                  <a:srgbClr val="1A31B5"/>
                </a:solidFill>
              </a:rPr>
              <a:t>&amp; Editing 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5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6E528B5-77CB-4B09-7452-B76240778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270502-F59B-D0EB-C876-3BBA04E47EDC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E2B58824-5E14-3C56-D539-7A3EE307D58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4B058C0-6BFD-C221-836F-B76ECB693086}"/>
              </a:ext>
            </a:extLst>
          </p:cNvPr>
          <p:cNvSpPr txBox="1"/>
          <p:nvPr/>
        </p:nvSpPr>
        <p:spPr>
          <a:xfrm>
            <a:off x="10990264" y="2194329"/>
            <a:ext cx="10393362" cy="51337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Headline: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Make a promise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Draw a picture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State a fact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Ask a question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29E46A5F-9FC2-70C7-717E-3487E3DF362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034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F6D7093-7ED3-C374-E93E-E13393B03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D23835F-A6FB-968B-C931-120926B5427B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6AF417F3-4639-5CDC-4133-5420E8E4668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700906E-1B9C-D581-9D09-0C917DC526C1}"/>
              </a:ext>
            </a:extLst>
          </p:cNvPr>
          <p:cNvSpPr txBox="1"/>
          <p:nvPr/>
        </p:nvSpPr>
        <p:spPr>
          <a:xfrm>
            <a:off x="10990264" y="1196491"/>
            <a:ext cx="10393362" cy="1104302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Headline: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Formula: Promise a specific solution in a specific amount of time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“This Assembly Program Will Inspire Your Students to Stampede Your School’s Library”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“This Assembly Teaches Your Students Effective Bully Prevention Strategies…in Just 45 Minutes” 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AE94E2E2-1DB1-5186-0E62-90F7169D5F6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53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64C731A-6D46-41BC-4960-70E02210E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23B54D7-FED5-F3C7-8D6E-25D2E671D0F6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FDC3E101-D6E8-C5FB-9E11-A95A4FAB43D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CCEE69C-4AC9-880B-C35A-2FD56DA13BFB}"/>
              </a:ext>
            </a:extLst>
          </p:cNvPr>
          <p:cNvSpPr txBox="1"/>
          <p:nvPr/>
        </p:nvSpPr>
        <p:spPr>
          <a:xfrm>
            <a:off x="10990264" y="1565824"/>
            <a:ext cx="10393362" cy="103043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 err="1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Subheadline</a:t>
            </a: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Teases what the next section of copy is about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Hits the main point of the section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Piques their curiosity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Examples: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Here’s Why Your Child Will Love This Show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Why Your Employees will Thank YOU After This Show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6D40C9E-63E2-F77C-3A44-EB4D5A9E52C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6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AE94FD2-EDF6-5D42-F747-65FA1BC73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1F49D8D-EB61-D8B1-2379-0ACB0F2A5118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E39AAF59-C857-1F0E-4522-3F49C3BF673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D7FF251-7EA0-932C-2874-9F02C64073D1}"/>
              </a:ext>
            </a:extLst>
          </p:cNvPr>
          <p:cNvSpPr txBox="1"/>
          <p:nvPr/>
        </p:nvSpPr>
        <p:spPr>
          <a:xfrm>
            <a:off x="10990264" y="1455665"/>
            <a:ext cx="10393362" cy="66110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Paragraphs: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Long ‘walls’ of text look intimidating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Short paragraphs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Easier to skim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Last sentence should lead into next subhead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B22D859C-65BF-FAAD-6792-085F0E6ABA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6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2516F9D-8FEE-F9E7-F68F-867DBDC4D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036AD12-6CD7-154D-82D3-72ABC51C73D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812C75E5-6E7E-BDC0-3EE8-891E994E9F1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E133C04-979F-0629-35EA-3A754984B36B}"/>
              </a:ext>
            </a:extLst>
          </p:cNvPr>
          <p:cNvSpPr txBox="1"/>
          <p:nvPr/>
        </p:nvSpPr>
        <p:spPr>
          <a:xfrm>
            <a:off x="10990264" y="3949959"/>
            <a:ext cx="10393362" cy="66110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After Your First Draft: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Using Microsoft Editor*, check your draft’s FK score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Aim for 5 – 8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Edit to fix typos, unclear sentences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454F532B-FF54-2A8F-F7A1-CBE35162253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8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82B2C13-883E-4CE8-7672-A25487100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669221E-288C-7474-1285-A4A32D022A36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6F4A091D-097D-0BCB-FA41-55AC3F07B5C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86C3F1B-EA54-6119-3084-655BA76CA9B1}"/>
              </a:ext>
            </a:extLst>
          </p:cNvPr>
          <p:cNvSpPr txBox="1"/>
          <p:nvPr/>
        </p:nvSpPr>
        <p:spPr>
          <a:xfrm>
            <a:off x="10990264" y="2472632"/>
            <a:ext cx="13158786" cy="95656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After Your First Draft: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Download the free version of Grammarly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LINK: 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  <a:hlinkClick r:id="rId4"/>
              </a:rPr>
              <a:t>https://</a:t>
            </a:r>
            <a:r>
              <a:rPr lang="en-US" sz="6000" b="1" dirty="0" err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  <a:hlinkClick r:id="rId4"/>
              </a:rPr>
              <a:t>www.grammarly.com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  <a:hlinkClick r:id="rId4"/>
              </a:rPr>
              <a:t>/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 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Install it into your Word program*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It’s another set of ‘eyes’ to find mistakes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CAUTION: Some of our phrases (performing at shows) may trigger an error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1C827C61-E018-BA31-B86C-E9DC243D044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57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6E837F6-ADF3-F8BC-0E19-0696341DF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3E6A860-8100-060C-2B7A-A8CD33213A37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1869AD67-32DF-D0D0-3604-EFCA7AEE2D1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E514ED6-8D5E-B4F0-B7FA-B82CB5438C13}"/>
              </a:ext>
            </a:extLst>
          </p:cNvPr>
          <p:cNvSpPr txBox="1"/>
          <p:nvPr/>
        </p:nvSpPr>
        <p:spPr>
          <a:xfrm>
            <a:off x="10990264" y="3949960"/>
            <a:ext cx="11814872" cy="66110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After Your First Draft: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Cut and Paste the entire thing into the Hemingway App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LINK: 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  <a:hlinkClick r:id="rId4"/>
              </a:rPr>
              <a:t>https://</a:t>
            </a:r>
            <a:r>
              <a:rPr lang="en-US" sz="6000" b="1" dirty="0" err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  <a:hlinkClick r:id="rId4"/>
              </a:rPr>
              <a:t>hemingwayapp.com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  <a:hlinkClick r:id="rId4"/>
              </a:rPr>
              <a:t>/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 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DDEA33D3-6132-9D12-13E3-6763F1265CE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74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8164A48-0D3A-1FF6-D835-4D1F59282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153E382-045E-A4F6-D2C1-74921F378E6A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C102E85-F807-9E4A-6ACB-BAC9F4B4010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3838B78-8422-AE76-6FD3-7491123D377A}"/>
              </a:ext>
            </a:extLst>
          </p:cNvPr>
          <p:cNvSpPr txBox="1"/>
          <p:nvPr/>
        </p:nvSpPr>
        <p:spPr>
          <a:xfrm>
            <a:off x="10990264" y="4319292"/>
            <a:ext cx="11814872" cy="58723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Hemingway App: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Shows you how ‘readable’ your copy is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Helps you reduce adverbs and other unneeded words of phrases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82A44CD-B8CE-1D00-0B0C-C73D2CE84DB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32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322911" y="2376115"/>
            <a:ext cx="10393362" cy="986116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Homework: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Complete your first draft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Add headline 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&amp; subheads for double readership path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Break your copy into short paragraphs &amp; sentences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Check your FK scale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Use Grammarly to fine-tune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Final polish with the Hemingway App</a:t>
            </a:r>
          </a:p>
          <a:p>
            <a:pPr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5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990264" y="1824998"/>
            <a:ext cx="10393362" cy="58723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Copywriting Basics: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How to “write”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How to structure your copy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Readability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Grade level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FK score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8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5FCDE23-B758-7F12-3181-2B86AF5B7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8E30645-16C4-0C7D-5186-5763A8C3DA26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4F514A19-C599-FE82-65E3-A3855FEA912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374DD39-F0AA-6D49-EF80-DF8E779612D2}"/>
              </a:ext>
            </a:extLst>
          </p:cNvPr>
          <p:cNvSpPr txBox="1"/>
          <p:nvPr/>
        </p:nvSpPr>
        <p:spPr>
          <a:xfrm>
            <a:off x="10990264" y="1751131"/>
            <a:ext cx="10393362" cy="602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First Person VS Third Person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“I” VS “Binky the Clown”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First is more conversational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Third allows more latitude 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My recommendation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0872D9D-EC5C-C638-E16B-8C4A5C9A127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39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FFC18C3-1621-BCA1-3F10-B5B0FED89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4D15550-A735-26EA-0D3D-6CE8ADFEF1B9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6EC7801F-F395-2221-D953-069298D582E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64134D-B76A-8802-DBA4-683878689E00}"/>
              </a:ext>
            </a:extLst>
          </p:cNvPr>
          <p:cNvSpPr txBox="1"/>
          <p:nvPr/>
        </p:nvSpPr>
        <p:spPr>
          <a:xfrm>
            <a:off x="10990264" y="2563662"/>
            <a:ext cx="10393362" cy="43950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Start writing: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Don’t edit as you write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Edit later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Aim for short sentences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A9CF9AF-7657-DFC9-8702-CCD6C17F062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8E4CAEE-2875-16C5-F6AC-801C73CAD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DDAE466-9B11-8420-B11A-1A0D22ED944F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5E6ED8AA-A301-C4E7-0938-597D31D6817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AB79B8D-A8AA-E04C-0FAD-9FEADC040C55}"/>
              </a:ext>
            </a:extLst>
          </p:cNvPr>
          <p:cNvSpPr txBox="1"/>
          <p:nvPr/>
        </p:nvSpPr>
        <p:spPr>
          <a:xfrm>
            <a:off x="10990264" y="1086335"/>
            <a:ext cx="10393362" cy="73497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Start writing: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Pretend you are writing to ONE person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Imagine them sitting across the table from you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Ignore traditional rules of grammar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This </a:t>
            </a:r>
            <a:r>
              <a:rPr lang="en-US" sz="6000" b="1" dirty="0" err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ain’t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 poetry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3C1F8D7-35A0-DF00-B186-4F74F0E58E6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71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D076EFD-7910-8320-2D04-0E5E2686B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695D0E5-5A5C-930F-0DDB-B0023BFA5D7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DCD110AC-4FEB-D727-6D86-D95506A6BED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DFD82D3-5D5E-490E-5107-8350F7F7DDED}"/>
              </a:ext>
            </a:extLst>
          </p:cNvPr>
          <p:cNvSpPr txBox="1"/>
          <p:nvPr/>
        </p:nvSpPr>
        <p:spPr>
          <a:xfrm>
            <a:off x="10990264" y="2563662"/>
            <a:ext cx="10393362" cy="43950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Start writing: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Write following the PAS formula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Add a CTA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2EC4D736-79D1-C0BB-B3A5-36DC05EDB0E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714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73CD079-B375-313C-C3B1-CBAD50158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56E9B6-8878-A2C6-86CA-5E88266DC60A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FAAB1CCF-991D-44DB-D848-B9593BE42CC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473A44-2125-F83A-CCBE-A5DF16E7619E}"/>
              </a:ext>
            </a:extLst>
          </p:cNvPr>
          <p:cNvSpPr txBox="1"/>
          <p:nvPr/>
        </p:nvSpPr>
        <p:spPr>
          <a:xfrm>
            <a:off x="10990264" y="1824998"/>
            <a:ext cx="10393362" cy="58723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Time for Editing: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Clarity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Grade level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Length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Formatting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Double readership path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340A2CA-90CD-2ADA-6DE2-ECA821001EC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42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C34DCF9-6557-C4D8-D08D-ADEABB4A3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03A0418-5BC9-870D-87A6-BBFCA30B5C7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FAD23451-89A3-C700-EAB1-7095036743F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2F3399-EF8D-72B3-5E0D-FB0735435312}"/>
              </a:ext>
            </a:extLst>
          </p:cNvPr>
          <p:cNvSpPr txBox="1"/>
          <p:nvPr/>
        </p:nvSpPr>
        <p:spPr>
          <a:xfrm>
            <a:off x="10990264" y="2194329"/>
            <a:ext cx="10393362" cy="51337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Length: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“The more you tell the more you sell”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Avoid ‘padding’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Avoid ‘looping’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A9649B4-2AA4-8405-BA9A-7FF93DF8931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80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FC02569-3F9C-2A6C-FE97-EF56F6931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99E95A3-A5C8-859D-AF03-C90EDBBCFCB0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742EEC42-AE81-D16A-F7D7-CE0AD5BA9D0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5F5E09A-2669-ED56-404F-B61CD95C3577}"/>
              </a:ext>
            </a:extLst>
          </p:cNvPr>
          <p:cNvSpPr txBox="1"/>
          <p:nvPr/>
        </p:nvSpPr>
        <p:spPr>
          <a:xfrm>
            <a:off x="10990264" y="2194329"/>
            <a:ext cx="10393362" cy="51337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Headline: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Must grab their attention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Promise a solution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Use ‘buzzwords’ they recognize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44A10920-E4CE-4987-1E04-A742F33BBEC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2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Prism Light">
      <a:dk1>
        <a:srgbClr val="7F7F7F"/>
      </a:dk1>
      <a:lt1>
        <a:srgbClr val="FFFFFF"/>
      </a:lt1>
      <a:dk2>
        <a:srgbClr val="000000"/>
      </a:dk2>
      <a:lt2>
        <a:srgbClr val="FFFFFF"/>
      </a:lt2>
      <a:accent1>
        <a:srgbClr val="000000"/>
      </a:accent1>
      <a:accent2>
        <a:srgbClr val="D6AE7E"/>
      </a:accent2>
      <a:accent3>
        <a:srgbClr val="484F6F"/>
      </a:accent3>
      <a:accent4>
        <a:srgbClr val="91969B"/>
      </a:accent4>
      <a:accent5>
        <a:srgbClr val="4B5050"/>
      </a:accent5>
      <a:accent6>
        <a:srgbClr val="91969B"/>
      </a:accent6>
      <a:hlink>
        <a:srgbClr val="4B5050"/>
      </a:hlink>
      <a:folHlink>
        <a:srgbClr val="A9C1BF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FE3ACFE4ABA749ACCDE769F1ACFBC2" ma:contentTypeVersion="10" ma:contentTypeDescription="Create a new document." ma:contentTypeScope="" ma:versionID="9d6934bb1d212830965c8822bfb1b80e">
  <xsd:schema xmlns:xsd="http://www.w3.org/2001/XMLSchema" xmlns:xs="http://www.w3.org/2001/XMLSchema" xmlns:p="http://schemas.microsoft.com/office/2006/metadata/properties" xmlns:ns2="c19cb8e9-7311-4744-9214-98c616b3490b" targetNamespace="http://schemas.microsoft.com/office/2006/metadata/properties" ma:root="true" ma:fieldsID="d5500de180de87f2373148d9bae63f70" ns2:_="">
    <xsd:import namespace="c19cb8e9-7311-4744-9214-98c616b349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9cb8e9-7311-4744-9214-98c616b349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451E15-9C95-4E31-A652-0EF512BD05B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19cb8e9-7311-4744-9214-98c616b3490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F8E925D-E861-4593-9ADF-2C2B954B06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9cb8e9-7311-4744-9214-98c616b349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B6FE41-B54E-4B4C-AEA4-961D32CA51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38762</TotalTime>
  <Words>430</Words>
  <Application>Microsoft Office PowerPoint</Application>
  <PresentationFormat>Custom</PresentationFormat>
  <Paragraphs>102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Wingdings</vt:lpstr>
      <vt:lpstr>Calibri Light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Awesome PPT</Manager>
  <Company>Awesome PPT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Awesome PPT</dc:title>
  <dc:subject>Awesome PPT</dc:subject>
  <dc:creator>Awesome PPT</dc:creator>
  <cp:keywords>Awesome PPT</cp:keywords>
  <dc:description>Awesome PPT</dc:description>
  <cp:lastModifiedBy>Cris Johnson</cp:lastModifiedBy>
  <cp:revision>6279</cp:revision>
  <cp:lastPrinted>2021-04-05T19:05:34Z</cp:lastPrinted>
  <dcterms:created xsi:type="dcterms:W3CDTF">2014-11-12T21:47:38Z</dcterms:created>
  <dcterms:modified xsi:type="dcterms:W3CDTF">2025-06-04T14:52:52Z</dcterms:modified>
  <cp:category>Awesome PPT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0x01010098FE3ACFE4ABA749ACCDE769F1ACFBC2</vt:lpwstr>
  </property>
</Properties>
</file>