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2546" r:id="rId5"/>
    <p:sldId id="2562" r:id="rId6"/>
    <p:sldId id="2573" r:id="rId7"/>
    <p:sldId id="2603" r:id="rId8"/>
    <p:sldId id="2572" r:id="rId9"/>
    <p:sldId id="2596" r:id="rId10"/>
    <p:sldId id="2602" r:id="rId11"/>
    <p:sldId id="2607" r:id="rId12"/>
    <p:sldId id="2608" r:id="rId13"/>
    <p:sldId id="2601" r:id="rId14"/>
    <p:sldId id="2604" r:id="rId15"/>
    <p:sldId id="2605" r:id="rId16"/>
    <p:sldId id="2597" r:id="rId17"/>
    <p:sldId id="2575" r:id="rId18"/>
    <p:sldId id="2606" r:id="rId19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C91A7EE-6639-46AE-99DE-F3C49C39EC19}">
          <p14:sldIdLst>
            <p14:sldId id="2546"/>
            <p14:sldId id="2562"/>
            <p14:sldId id="2573"/>
            <p14:sldId id="2603"/>
            <p14:sldId id="2572"/>
            <p14:sldId id="2596"/>
            <p14:sldId id="2602"/>
            <p14:sldId id="2607"/>
            <p14:sldId id="2608"/>
            <p14:sldId id="2601"/>
            <p14:sldId id="2604"/>
            <p14:sldId id="2605"/>
            <p14:sldId id="2597"/>
            <p14:sldId id="2575"/>
            <p14:sldId id="260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8112" userDrawn="1">
          <p15:clr>
            <a:srgbClr val="A4A3A4"/>
          </p15:clr>
        </p15:guide>
        <p15:guide id="4" pos="14302" userDrawn="1">
          <p15:clr>
            <a:srgbClr val="A4A3A4"/>
          </p15:clr>
        </p15:guide>
        <p15:guide id="5" pos="886" userDrawn="1">
          <p15:clr>
            <a:srgbClr val="A4A3A4"/>
          </p15:clr>
        </p15:guide>
        <p15:guide id="7" pos="7654" userDrawn="1">
          <p15:clr>
            <a:srgbClr val="A4A3A4"/>
          </p15:clr>
        </p15:guide>
        <p15:guide id="15" orient="horz" pos="43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ye Hansen" initials="KH" lastIdx="1" clrIdx="0">
    <p:extLst>
      <p:ext uri="{19B8F6BF-5375-455C-9EA6-DF929625EA0E}">
        <p15:presenceInfo xmlns:p15="http://schemas.microsoft.com/office/powerpoint/2012/main" userId="b138b2de16f6ba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31B5"/>
    <a:srgbClr val="5284E7"/>
    <a:srgbClr val="84A4F7"/>
    <a:srgbClr val="E26619"/>
    <a:srgbClr val="E27019"/>
    <a:srgbClr val="F09D66"/>
    <a:srgbClr val="F25219"/>
    <a:srgbClr val="F27019"/>
    <a:srgbClr val="BC5329"/>
    <a:srgbClr val="8AC1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E56AE7-8106-4962-9842-F7D19DBBE06B}" v="2" dt="2025-06-03T20:19:29.245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1" autoAdjust="0"/>
    <p:restoredTop sz="95374" autoAdjust="0"/>
  </p:normalViewPr>
  <p:slideViewPr>
    <p:cSldViewPr snapToGrid="0" snapToObjects="1">
      <p:cViewPr varScale="1">
        <p:scale>
          <a:sx n="53" d="100"/>
          <a:sy n="53" d="100"/>
        </p:scale>
        <p:origin x="780" y="114"/>
      </p:cViewPr>
      <p:guideLst>
        <p:guide orient="horz" pos="8112"/>
        <p:guide pos="14302"/>
        <p:guide pos="886"/>
        <p:guide pos="7654"/>
        <p:guide orient="horz" pos="434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 snapToObjects="1" showGuides="1">
      <p:cViewPr varScale="1">
        <p:scale>
          <a:sx n="74" d="100"/>
          <a:sy n="74" d="100"/>
        </p:scale>
        <p:origin x="2902" y="29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is Johnson" userId="d452091e8132127c" providerId="LiveId" clId="{AEE56AE7-8106-4962-9842-F7D19DBBE06B}"/>
    <pc:docChg chg="custSel addSld delSld modSld sldOrd addSection delSection modSection">
      <pc:chgData name="Cris Johnson" userId="d452091e8132127c" providerId="LiveId" clId="{AEE56AE7-8106-4962-9842-F7D19DBBE06B}" dt="2025-06-04T14:53:54.535" v="3027" actId="20577"/>
      <pc:docMkLst>
        <pc:docMk/>
      </pc:docMkLst>
      <pc:sldChg chg="modSp mod">
        <pc:chgData name="Cris Johnson" userId="d452091e8132127c" providerId="LiveId" clId="{AEE56AE7-8106-4962-9842-F7D19DBBE06B}" dt="2025-06-03T20:12:27.065" v="2787" actId="14100"/>
        <pc:sldMkLst>
          <pc:docMk/>
          <pc:sldMk cId="2631952376" sldId="2546"/>
        </pc:sldMkLst>
        <pc:spChg chg="mod">
          <ac:chgData name="Cris Johnson" userId="d452091e8132127c" providerId="LiveId" clId="{AEE56AE7-8106-4962-9842-F7D19DBBE06B}" dt="2025-06-03T20:12:27.065" v="2787" actId="14100"/>
          <ac:spMkLst>
            <pc:docMk/>
            <pc:sldMk cId="2631952376" sldId="2546"/>
            <ac:spMk id="8" creationId="{00000000-0000-0000-0000-000000000000}"/>
          </ac:spMkLst>
        </pc:spChg>
      </pc:sldChg>
      <pc:sldChg chg="modSp mod">
        <pc:chgData name="Cris Johnson" userId="d452091e8132127c" providerId="LiveId" clId="{AEE56AE7-8106-4962-9842-F7D19DBBE06B}" dt="2025-06-03T15:51:22.509" v="94" actId="20577"/>
        <pc:sldMkLst>
          <pc:docMk/>
          <pc:sldMk cId="1932388284" sldId="2562"/>
        </pc:sldMkLst>
        <pc:spChg chg="mod">
          <ac:chgData name="Cris Johnson" userId="d452091e8132127c" providerId="LiveId" clId="{AEE56AE7-8106-4962-9842-F7D19DBBE06B}" dt="2025-06-03T15:51:22.509" v="94" actId="20577"/>
          <ac:spMkLst>
            <pc:docMk/>
            <pc:sldMk cId="1932388284" sldId="2562"/>
            <ac:spMk id="8" creationId="{00000000-0000-0000-0000-000000000000}"/>
          </ac:spMkLst>
        </pc:spChg>
      </pc:sldChg>
      <pc:sldChg chg="del">
        <pc:chgData name="Cris Johnson" userId="d452091e8132127c" providerId="LiveId" clId="{AEE56AE7-8106-4962-9842-F7D19DBBE06B}" dt="2025-06-03T16:05:34.029" v="2502" actId="2696"/>
        <pc:sldMkLst>
          <pc:docMk/>
          <pc:sldMk cId="2738354876" sldId="2565"/>
        </pc:sldMkLst>
      </pc:sldChg>
      <pc:sldChg chg="modSp mod">
        <pc:chgData name="Cris Johnson" userId="d452091e8132127c" providerId="LiveId" clId="{AEE56AE7-8106-4962-9842-F7D19DBBE06B}" dt="2025-06-03T15:53:10.946" v="432" actId="20577"/>
        <pc:sldMkLst>
          <pc:docMk/>
          <pc:sldMk cId="77057329" sldId="2572"/>
        </pc:sldMkLst>
        <pc:spChg chg="mod">
          <ac:chgData name="Cris Johnson" userId="d452091e8132127c" providerId="LiveId" clId="{AEE56AE7-8106-4962-9842-F7D19DBBE06B}" dt="2025-06-03T15:53:10.946" v="432" actId="20577"/>
          <ac:spMkLst>
            <pc:docMk/>
            <pc:sldMk cId="77057329" sldId="2572"/>
            <ac:spMk id="8" creationId="{F264134D-B76A-8802-DBA4-683878689E00}"/>
          </ac:spMkLst>
        </pc:spChg>
      </pc:sldChg>
      <pc:sldChg chg="modSp mod">
        <pc:chgData name="Cris Johnson" userId="d452091e8132127c" providerId="LiveId" clId="{AEE56AE7-8106-4962-9842-F7D19DBBE06B}" dt="2025-06-03T15:52:06.471" v="237" actId="20577"/>
        <pc:sldMkLst>
          <pc:docMk/>
          <pc:sldMk cId="722394849" sldId="2573"/>
        </pc:sldMkLst>
        <pc:spChg chg="mod">
          <ac:chgData name="Cris Johnson" userId="d452091e8132127c" providerId="LiveId" clId="{AEE56AE7-8106-4962-9842-F7D19DBBE06B}" dt="2025-06-03T15:52:06.471" v="237" actId="20577"/>
          <ac:spMkLst>
            <pc:docMk/>
            <pc:sldMk cId="722394849" sldId="2573"/>
            <ac:spMk id="8" creationId="{D374DD39-F0AA-6D49-EF80-DF8E779612D2}"/>
          </ac:spMkLst>
        </pc:spChg>
      </pc:sldChg>
      <pc:sldChg chg="del">
        <pc:chgData name="Cris Johnson" userId="d452091e8132127c" providerId="LiveId" clId="{AEE56AE7-8106-4962-9842-F7D19DBBE06B}" dt="2025-06-03T15:59:26.506" v="1585" actId="2696"/>
        <pc:sldMkLst>
          <pc:docMk/>
          <pc:sldMk cId="4044805366" sldId="2574"/>
        </pc:sldMkLst>
      </pc:sldChg>
      <pc:sldChg chg="modSp mod">
        <pc:chgData name="Cris Johnson" userId="d452091e8132127c" providerId="LiveId" clId="{AEE56AE7-8106-4962-9842-F7D19DBBE06B}" dt="2025-06-03T16:00:24.520" v="1794" actId="20577"/>
        <pc:sldMkLst>
          <pc:docMk/>
          <pc:sldMk cId="3004823942" sldId="2575"/>
        </pc:sldMkLst>
        <pc:spChg chg="mod">
          <ac:chgData name="Cris Johnson" userId="d452091e8132127c" providerId="LiveId" clId="{AEE56AE7-8106-4962-9842-F7D19DBBE06B}" dt="2025-06-03T16:00:24.520" v="1794" actId="20577"/>
          <ac:spMkLst>
            <pc:docMk/>
            <pc:sldMk cId="3004823942" sldId="2575"/>
            <ac:spMk id="8" creationId="{B5F5E09A-2669-ED56-404F-B61CD95C3577}"/>
          </ac:spMkLst>
        </pc:spChg>
      </pc:sldChg>
      <pc:sldChg chg="del">
        <pc:chgData name="Cris Johnson" userId="d452091e8132127c" providerId="LiveId" clId="{AEE56AE7-8106-4962-9842-F7D19DBBE06B}" dt="2025-06-03T16:00:43.473" v="1798" actId="2696"/>
        <pc:sldMkLst>
          <pc:docMk/>
          <pc:sldMk cId="1572462392" sldId="2576"/>
        </pc:sldMkLst>
      </pc:sldChg>
      <pc:sldChg chg="del">
        <pc:chgData name="Cris Johnson" userId="d452091e8132127c" providerId="LiveId" clId="{AEE56AE7-8106-4962-9842-F7D19DBBE06B}" dt="2025-06-03T16:05:17.396" v="2498" actId="2696"/>
        <pc:sldMkLst>
          <pc:docMk/>
          <pc:sldMk cId="262388129" sldId="2577"/>
        </pc:sldMkLst>
      </pc:sldChg>
      <pc:sldChg chg="del">
        <pc:chgData name="Cris Johnson" userId="d452091e8132127c" providerId="LiveId" clId="{AEE56AE7-8106-4962-9842-F7D19DBBE06B}" dt="2025-06-03T15:59:24.025" v="1584" actId="2696"/>
        <pc:sldMkLst>
          <pc:docMk/>
          <pc:sldMk cId="1256428951" sldId="2591"/>
        </pc:sldMkLst>
      </pc:sldChg>
      <pc:sldChg chg="del">
        <pc:chgData name="Cris Johnson" userId="d452091e8132127c" providerId="LiveId" clId="{AEE56AE7-8106-4962-9842-F7D19DBBE06B}" dt="2025-06-03T16:00:33.038" v="1795" actId="2696"/>
        <pc:sldMkLst>
          <pc:docMk/>
          <pc:sldMk cId="4164034978" sldId="2592"/>
        </pc:sldMkLst>
      </pc:sldChg>
      <pc:sldChg chg="del">
        <pc:chgData name="Cris Johnson" userId="d452091e8132127c" providerId="LiveId" clId="{AEE56AE7-8106-4962-9842-F7D19DBBE06B}" dt="2025-06-03T16:00:38.238" v="1796" actId="2696"/>
        <pc:sldMkLst>
          <pc:docMk/>
          <pc:sldMk cId="3753533168" sldId="2593"/>
        </pc:sldMkLst>
      </pc:sldChg>
      <pc:sldChg chg="del">
        <pc:chgData name="Cris Johnson" userId="d452091e8132127c" providerId="LiveId" clId="{AEE56AE7-8106-4962-9842-F7D19DBBE06B}" dt="2025-06-03T16:00:40.962" v="1797" actId="2696"/>
        <pc:sldMkLst>
          <pc:docMk/>
          <pc:sldMk cId="20976865" sldId="2594"/>
        </pc:sldMkLst>
      </pc:sldChg>
      <pc:sldChg chg="del">
        <pc:chgData name="Cris Johnson" userId="d452091e8132127c" providerId="LiveId" clId="{AEE56AE7-8106-4962-9842-F7D19DBBE06B}" dt="2025-06-03T16:05:20.186" v="2499" actId="2696"/>
        <pc:sldMkLst>
          <pc:docMk/>
          <pc:sldMk cId="2054579104" sldId="2595"/>
        </pc:sldMkLst>
      </pc:sldChg>
      <pc:sldChg chg="modSp mod">
        <pc:chgData name="Cris Johnson" userId="d452091e8132127c" providerId="LiveId" clId="{AEE56AE7-8106-4962-9842-F7D19DBBE06B}" dt="2025-06-03T15:55:20.924" v="807" actId="1076"/>
        <pc:sldMkLst>
          <pc:docMk/>
          <pc:sldMk cId="3107719268" sldId="2596"/>
        </pc:sldMkLst>
        <pc:spChg chg="mod">
          <ac:chgData name="Cris Johnson" userId="d452091e8132127c" providerId="LiveId" clId="{AEE56AE7-8106-4962-9842-F7D19DBBE06B}" dt="2025-06-03T15:55:20.924" v="807" actId="1076"/>
          <ac:spMkLst>
            <pc:docMk/>
            <pc:sldMk cId="3107719268" sldId="2596"/>
            <ac:spMk id="8" creationId="{7AB79B8D-A8AA-E04C-0FAD-9FEADC040C55}"/>
          </ac:spMkLst>
        </pc:spChg>
      </pc:sldChg>
      <pc:sldChg chg="modSp mod">
        <pc:chgData name="Cris Johnson" userId="d452091e8132127c" providerId="LiveId" clId="{AEE56AE7-8106-4962-9842-F7D19DBBE06B}" dt="2025-06-03T15:59:09.517" v="1583" actId="20577"/>
        <pc:sldMkLst>
          <pc:docMk/>
          <pc:sldMk cId="796714430" sldId="2597"/>
        </pc:sldMkLst>
        <pc:spChg chg="mod">
          <ac:chgData name="Cris Johnson" userId="d452091e8132127c" providerId="LiveId" clId="{AEE56AE7-8106-4962-9842-F7D19DBBE06B}" dt="2025-06-03T15:59:09.517" v="1583" actId="20577"/>
          <ac:spMkLst>
            <pc:docMk/>
            <pc:sldMk cId="796714430" sldId="2597"/>
            <ac:spMk id="8" creationId="{6DFD82D3-5D5E-490E-5107-8350F7F7DDED}"/>
          </ac:spMkLst>
        </pc:spChg>
      </pc:sldChg>
      <pc:sldChg chg="del">
        <pc:chgData name="Cris Johnson" userId="d452091e8132127c" providerId="LiveId" clId="{AEE56AE7-8106-4962-9842-F7D19DBBE06B}" dt="2025-06-03T16:05:34.029" v="2502" actId="2696"/>
        <pc:sldMkLst>
          <pc:docMk/>
          <pc:sldMk cId="2453740321" sldId="2598"/>
        </pc:sldMkLst>
      </pc:sldChg>
      <pc:sldChg chg="del">
        <pc:chgData name="Cris Johnson" userId="d452091e8132127c" providerId="LiveId" clId="{AEE56AE7-8106-4962-9842-F7D19DBBE06B}" dt="2025-06-03T16:05:22.845" v="2500" actId="2696"/>
        <pc:sldMkLst>
          <pc:docMk/>
          <pc:sldMk cId="1120897783" sldId="2599"/>
        </pc:sldMkLst>
      </pc:sldChg>
      <pc:sldChg chg="del">
        <pc:chgData name="Cris Johnson" userId="d452091e8132127c" providerId="LiveId" clId="{AEE56AE7-8106-4962-9842-F7D19DBBE06B}" dt="2025-06-03T16:05:34.029" v="2502" actId="2696"/>
        <pc:sldMkLst>
          <pc:docMk/>
          <pc:sldMk cId="3440328340" sldId="2600"/>
        </pc:sldMkLst>
      </pc:sldChg>
      <pc:sldChg chg="modSp add mod">
        <pc:chgData name="Cris Johnson" userId="d452091e8132127c" providerId="LiveId" clId="{AEE56AE7-8106-4962-9842-F7D19DBBE06B}" dt="2025-06-03T15:57:09.794" v="1198" actId="20577"/>
        <pc:sldMkLst>
          <pc:docMk/>
          <pc:sldMk cId="5757382" sldId="2601"/>
        </pc:sldMkLst>
        <pc:spChg chg="mod">
          <ac:chgData name="Cris Johnson" userId="d452091e8132127c" providerId="LiveId" clId="{AEE56AE7-8106-4962-9842-F7D19DBBE06B}" dt="2025-06-03T15:57:09.794" v="1198" actId="20577"/>
          <ac:spMkLst>
            <pc:docMk/>
            <pc:sldMk cId="5757382" sldId="2601"/>
            <ac:spMk id="8" creationId="{83FFAA48-7B0C-317D-90A0-540627192B14}"/>
          </ac:spMkLst>
        </pc:spChg>
      </pc:sldChg>
      <pc:sldChg chg="modSp add mod">
        <pc:chgData name="Cris Johnson" userId="d452091e8132127c" providerId="LiveId" clId="{AEE56AE7-8106-4962-9842-F7D19DBBE06B}" dt="2025-06-04T14:53:54.535" v="3027" actId="20577"/>
        <pc:sldMkLst>
          <pc:docMk/>
          <pc:sldMk cId="1104650768" sldId="2602"/>
        </pc:sldMkLst>
        <pc:spChg chg="mod">
          <ac:chgData name="Cris Johnson" userId="d452091e8132127c" providerId="LiveId" clId="{AEE56AE7-8106-4962-9842-F7D19DBBE06B}" dt="2025-06-04T14:53:54.535" v="3027" actId="20577"/>
          <ac:spMkLst>
            <pc:docMk/>
            <pc:sldMk cId="1104650768" sldId="2602"/>
            <ac:spMk id="8" creationId="{AF1348D4-D291-EE0D-CBF6-3CFF1A47AD98}"/>
          </ac:spMkLst>
        </pc:spChg>
      </pc:sldChg>
      <pc:sldChg chg="modSp add mod">
        <pc:chgData name="Cris Johnson" userId="d452091e8132127c" providerId="LiveId" clId="{AEE56AE7-8106-4962-9842-F7D19DBBE06B}" dt="2025-06-04T14:53:30.791" v="3025" actId="20577"/>
        <pc:sldMkLst>
          <pc:docMk/>
          <pc:sldMk cId="310483015" sldId="2603"/>
        </pc:sldMkLst>
        <pc:spChg chg="mod">
          <ac:chgData name="Cris Johnson" userId="d452091e8132127c" providerId="LiveId" clId="{AEE56AE7-8106-4962-9842-F7D19DBBE06B}" dt="2025-06-04T14:53:30.791" v="3025" actId="20577"/>
          <ac:spMkLst>
            <pc:docMk/>
            <pc:sldMk cId="310483015" sldId="2603"/>
            <ac:spMk id="8" creationId="{0E1E4396-44F7-47B7-C94A-5D45247E8493}"/>
          </ac:spMkLst>
        </pc:spChg>
      </pc:sldChg>
      <pc:sldChg chg="modSp add mod">
        <pc:chgData name="Cris Johnson" userId="d452091e8132127c" providerId="LiveId" clId="{AEE56AE7-8106-4962-9842-F7D19DBBE06B}" dt="2025-06-03T16:05:11.663" v="2497" actId="113"/>
        <pc:sldMkLst>
          <pc:docMk/>
          <pc:sldMk cId="262089048" sldId="2604"/>
        </pc:sldMkLst>
        <pc:spChg chg="mod">
          <ac:chgData name="Cris Johnson" userId="d452091e8132127c" providerId="LiveId" clId="{AEE56AE7-8106-4962-9842-F7D19DBBE06B}" dt="2025-06-03T16:05:11.663" v="2497" actId="113"/>
          <ac:spMkLst>
            <pc:docMk/>
            <pc:sldMk cId="262089048" sldId="2604"/>
            <ac:spMk id="8" creationId="{0DDBE665-423C-0E68-B967-62A3B37C86D8}"/>
          </ac:spMkLst>
        </pc:spChg>
      </pc:sldChg>
      <pc:sldChg chg="modSp add mod">
        <pc:chgData name="Cris Johnson" userId="d452091e8132127c" providerId="LiveId" clId="{AEE56AE7-8106-4962-9842-F7D19DBBE06B}" dt="2025-06-03T16:04:35.266" v="2446" actId="113"/>
        <pc:sldMkLst>
          <pc:docMk/>
          <pc:sldMk cId="3795260733" sldId="2605"/>
        </pc:sldMkLst>
        <pc:spChg chg="mod">
          <ac:chgData name="Cris Johnson" userId="d452091e8132127c" providerId="LiveId" clId="{AEE56AE7-8106-4962-9842-F7D19DBBE06B}" dt="2025-06-03T16:04:35.266" v="2446" actId="113"/>
          <ac:spMkLst>
            <pc:docMk/>
            <pc:sldMk cId="3795260733" sldId="2605"/>
            <ac:spMk id="8" creationId="{D417FDD5-E168-F99B-1CA1-B8F612AF279E}"/>
          </ac:spMkLst>
        </pc:spChg>
      </pc:sldChg>
      <pc:sldChg chg="modSp add mod">
        <pc:chgData name="Cris Johnson" userId="d452091e8132127c" providerId="LiveId" clId="{AEE56AE7-8106-4962-9842-F7D19DBBE06B}" dt="2025-06-03T16:07:17.690" v="2772" actId="20577"/>
        <pc:sldMkLst>
          <pc:docMk/>
          <pc:sldMk cId="583399427" sldId="2606"/>
        </pc:sldMkLst>
        <pc:spChg chg="mod">
          <ac:chgData name="Cris Johnson" userId="d452091e8132127c" providerId="LiveId" clId="{AEE56AE7-8106-4962-9842-F7D19DBBE06B}" dt="2025-06-03T16:07:17.690" v="2772" actId="20577"/>
          <ac:spMkLst>
            <pc:docMk/>
            <pc:sldMk cId="583399427" sldId="2606"/>
            <ac:spMk id="8" creationId="{66DBF735-88F8-33A9-6FAE-38DAB3489B99}"/>
          </ac:spMkLst>
        </pc:spChg>
      </pc:sldChg>
      <pc:sldChg chg="modSp add mod ord">
        <pc:chgData name="Cris Johnson" userId="d452091e8132127c" providerId="LiveId" clId="{AEE56AE7-8106-4962-9842-F7D19DBBE06B}" dt="2025-06-03T20:19:21.496" v="2948"/>
        <pc:sldMkLst>
          <pc:docMk/>
          <pc:sldMk cId="3314733357" sldId="2607"/>
        </pc:sldMkLst>
        <pc:spChg chg="mod">
          <ac:chgData name="Cris Johnson" userId="d452091e8132127c" providerId="LiveId" clId="{AEE56AE7-8106-4962-9842-F7D19DBBE06B}" dt="2025-06-03T20:19:09.704" v="2940" actId="1076"/>
          <ac:spMkLst>
            <pc:docMk/>
            <pc:sldMk cId="3314733357" sldId="2607"/>
            <ac:spMk id="8" creationId="{292A6398-57CA-1204-F9FB-F6C518613D35}"/>
          </ac:spMkLst>
        </pc:spChg>
      </pc:sldChg>
      <pc:sldChg chg="modSp add mod">
        <pc:chgData name="Cris Johnson" userId="d452091e8132127c" providerId="LiveId" clId="{AEE56AE7-8106-4962-9842-F7D19DBBE06B}" dt="2025-06-03T20:20:23.056" v="3011" actId="1076"/>
        <pc:sldMkLst>
          <pc:docMk/>
          <pc:sldMk cId="50266638" sldId="2608"/>
        </pc:sldMkLst>
        <pc:spChg chg="mod">
          <ac:chgData name="Cris Johnson" userId="d452091e8132127c" providerId="LiveId" clId="{AEE56AE7-8106-4962-9842-F7D19DBBE06B}" dt="2025-06-03T20:20:23.056" v="3011" actId="1076"/>
          <ac:spMkLst>
            <pc:docMk/>
            <pc:sldMk cId="50266638" sldId="2608"/>
            <ac:spMk id="8" creationId="{1BC505DB-D3E3-849E-7C57-7E0F80F378A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269E7-0AAB-734B-A0E5-6B71C2D5220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E0432-0574-7E4A-9407-64156FF51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347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398929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1000" y="4123765"/>
            <a:ext cx="6096000" cy="462130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287338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460375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687388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914400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5137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E1F5A3-683E-49B6-31A8-E78C1B3A6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21C781-A6BA-C66A-51EC-F579D857A8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284088-EA31-7292-0D3E-1411111AC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5225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6C31DF-5CD3-FE4A-D5AB-D3BA5189E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01AF04-5A72-F4EA-19D6-6087FE9D5E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E083B5-635D-7D5E-C517-C4716C4F31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9699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A192F-865A-627F-CFB3-2397C6408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A5986E-4A98-8CD0-ABBC-8EF6BBA2A0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E64E1B-E082-A385-5831-010362E387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0855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1103A3-8930-665D-FA07-EE8B63138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A3E666-57EB-070B-1C6D-C518DFBC2F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EC1BF9-6F3A-4E1A-7D8A-9166985891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6420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A9792B-1E85-7868-9863-6B186D82C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D1D0A3-4439-4146-85C6-D922F79419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F0A264-C501-5216-4C18-EA4025CB7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0619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76F2C6-515A-85B1-B84F-B98ECE5AF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D14218-109C-E2CE-0254-DF3C764B4A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400CC5-FDA8-E993-6E19-E9607AB58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442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0388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E0AE1-0477-61F0-87ED-4F2031D009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291D2F-0A43-3479-FACF-C33EF354D3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1AB00F-D907-6737-5470-8951720B61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56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76EEF-4563-24F7-2D5E-E483DD1A9C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92BCD1-8496-99D9-787A-73BD36D545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15897A-EC41-AB62-EEC1-4F7E55734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468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B46793-B283-7AC8-807C-33BBAF189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18591C-8DE7-8101-4A37-20DB210A42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5F8851-DD4F-5007-3112-BCAFED46DD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027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DE0F6-1D6C-6F03-F45B-4E6071AF64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326156-C2BE-27AF-79AB-9CC525862A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F535EA-970F-A42F-3BF7-A778D21A5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6730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25C45-BD05-7210-2519-609B701CE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BC66E4-2FB5-E55E-F5A3-A40766F7D6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E7B649-7915-8AE3-F80C-EC0F4E9806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4041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AB0A7F-9436-33F3-00FE-A16F257B62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7970FE-8BDF-815C-EE59-1297D3128B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A114A9-D2C2-2C1D-4AAB-4E120029D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4800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12B026-C745-1DE8-9E64-79B3A5332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FCF2FE-D5D6-9E44-285D-71207BC9DE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3FDF28-FEC6-E9B0-7099-E4D33F12B5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679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84DB1-307D-4A21-9F4D-6CF8F0AF6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964" y="1468824"/>
            <a:ext cx="21025723" cy="1877050"/>
          </a:xfrm>
        </p:spPr>
        <p:txBody>
          <a:bodyPr>
            <a:normAutofit/>
          </a:bodyPr>
          <a:lstStyle>
            <a:lvl1pPr>
              <a:defRPr sz="7200" b="1">
                <a:solidFill>
                  <a:srgbClr val="5284E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65AA2-028D-4A87-AA16-CD5088283E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76400" y="3222594"/>
            <a:ext cx="21024850" cy="9646544"/>
          </a:xfrm>
        </p:spPr>
        <p:txBody>
          <a:bodyPr/>
          <a:lstStyle>
            <a:lvl1pPr marL="685800" indent="-685800">
              <a:buClr>
                <a:srgbClr val="1A31B5"/>
              </a:buClr>
              <a:buFont typeface="Wingdings" panose="05000000000000000000" pitchFamily="2" charset="2"/>
              <a:buChar char="§"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96684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2D9B05B-4401-44AF-94B0-A426E225103A}"/>
              </a:ext>
            </a:extLst>
          </p:cNvPr>
          <p:cNvSpPr/>
          <p:nvPr userDrawn="1"/>
        </p:nvSpPr>
        <p:spPr>
          <a:xfrm>
            <a:off x="176980" y="186813"/>
            <a:ext cx="7590504" cy="13218469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1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4377650" cy="13716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3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23165818" y="603936"/>
            <a:ext cx="758787" cy="461628"/>
          </a:xfrm>
          <a:prstGeom prst="rect">
            <a:avLst/>
          </a:prstGeom>
          <a:noFill/>
        </p:spPr>
        <p:txBody>
          <a:bodyPr wrap="none" lIns="182843" tIns="91422" rIns="182843" bIns="91422" rtlCol="0">
            <a:spAutoFit/>
          </a:bodyPr>
          <a:lstStyle/>
          <a:p>
            <a:pPr algn="r"/>
            <a:fld id="{260E2A6B-A809-4840-BF14-8648BC0BDF87}" type="slidenum">
              <a:rPr lang="id-ID" sz="1800" b="1" i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Montserrat Light" charset="0"/>
                <a:cs typeface="Montserrat Light" charset="0"/>
              </a:rPr>
              <a:pPr algn="r"/>
              <a:t>‹#›</a:t>
            </a:fld>
            <a:r>
              <a:rPr lang="id-ID" sz="1800" b="1" i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Montserrat Light" charset="0"/>
                <a:cs typeface="Montserrat Light" charset="0"/>
              </a:rPr>
              <a:t> 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4798AD-6489-4754-894E-96CF92A0E351}"/>
              </a:ext>
            </a:extLst>
          </p:cNvPr>
          <p:cNvSpPr/>
          <p:nvPr userDrawn="1"/>
        </p:nvSpPr>
        <p:spPr>
          <a:xfrm>
            <a:off x="255639" y="255639"/>
            <a:ext cx="23882555" cy="13214555"/>
          </a:xfrm>
          <a:prstGeom prst="rect">
            <a:avLst/>
          </a:prstGeom>
          <a:noFill/>
          <a:ln w="152400">
            <a:solidFill>
              <a:srgbClr val="1A31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7" r:id="rId1"/>
    <p:sldLayoutId id="2147483877" r:id="rId2"/>
    <p:sldLayoutId id="2147483916" r:id="rId3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7200" b="1" i="0" kern="1200">
          <a:solidFill>
            <a:srgbClr val="84A4F7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</p:titleStyle>
    <p:bodyStyle>
      <a:lvl1pPr marL="0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4800" b="1" i="0" kern="1200" dirty="0" smtClean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914217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4000" b="1" i="0" kern="1200" dirty="0" smtClean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1828434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3600" b="1" i="0" kern="1200" dirty="0" smtClean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2742651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3200" b="1" i="0" kern="1200" dirty="0" smtClean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3656868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3200" b="1" i="0" kern="1200" dirty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07F7EA4-D68A-C249-9E48-C659BB398B0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93B84C40-072B-5942-A348-C5D40C5C5F0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637776" y="4349622"/>
            <a:ext cx="11745850" cy="501675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ctr"/>
            <a:r>
              <a:rPr lang="en-US" sz="8000" b="1" dirty="0">
                <a:solidFill>
                  <a:srgbClr val="1A31B5"/>
                </a:solidFill>
              </a:rPr>
              <a:t>The Magician's Copywriting Shortcut</a:t>
            </a:r>
          </a:p>
          <a:p>
            <a:pPr lvl="0" algn="ctr"/>
            <a:endParaRPr lang="en-US" sz="8000" b="1" dirty="0">
              <a:solidFill>
                <a:srgbClr val="1A31B5"/>
              </a:solidFill>
            </a:endParaRPr>
          </a:p>
          <a:p>
            <a:pPr lvl="0" algn="ctr"/>
            <a:r>
              <a:rPr lang="en-US" sz="8000" b="1" dirty="0">
                <a:solidFill>
                  <a:srgbClr val="1A31B5"/>
                </a:solidFill>
              </a:rPr>
              <a:t>Module 5: Website Copy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FB24C6BE-CE0A-5FB0-1FBF-F905693B5E4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952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AD8273B-321C-B1C7-EF43-21371D6E11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D565E63-52DA-99C4-51F2-13AE2E03B189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16065748-2269-066E-A82A-5E48648DB01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3FFAA48-7B0C-317D-90A0-540627192B14}"/>
              </a:ext>
            </a:extLst>
          </p:cNvPr>
          <p:cNvSpPr txBox="1"/>
          <p:nvPr/>
        </p:nvSpPr>
        <p:spPr>
          <a:xfrm>
            <a:off x="10807384" y="3277323"/>
            <a:ext cx="10393362" cy="808836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Home Page: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Overall overview of you &amp; how you can help them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Don’t go deep on any one topic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Mention your topics then include CTA buttons to explore those topics in detail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C74BB66E-748E-4D55-1095-224118DF7CF6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7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2FA3348-F3C1-E3C7-5940-5B76D8268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7BCE0EC-BFC8-C84A-58C4-1F622794943D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962208BE-BFB5-AFDF-1889-2BE5DA5EA97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DDBE665-423C-0E68-B967-62A3B37C86D8}"/>
              </a:ext>
            </a:extLst>
          </p:cNvPr>
          <p:cNvSpPr txBox="1"/>
          <p:nvPr/>
        </p:nvSpPr>
        <p:spPr>
          <a:xfrm>
            <a:off x="10807384" y="2169328"/>
            <a:ext cx="10393362" cy="1030435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Services Page(s):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Details what you offer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Examples: 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Closeup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Stage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Balloons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Facepainting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Readings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Individual theme shows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PRO TIP: Separate page for every service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CTA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74B0FDEB-B0EA-3FEF-781B-82F66CB6F1F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89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52F6E14-1045-C93F-B4D6-ED32BC3CCE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79E86D4-0094-30C0-9424-E755EF39127F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92BC3466-EFED-64BC-EA0C-DF4C46B80C7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417FDD5-E168-F99B-1CA1-B8F612AF279E}"/>
              </a:ext>
            </a:extLst>
          </p:cNvPr>
          <p:cNvSpPr txBox="1"/>
          <p:nvPr/>
        </p:nvSpPr>
        <p:spPr>
          <a:xfrm>
            <a:off x="10807384" y="2907991"/>
            <a:ext cx="10393362" cy="88270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Show Page(s):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Different benefits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Specific needs/topics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Examples: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Reading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Bullying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Recycling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PRO TIP: Separate page for every show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CTA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0B8A5107-5126-43A6-3764-5806C08C5129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260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D076EFD-7910-8320-2D04-0E5E2686B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695D0E5-5A5C-930F-0DDB-B0023BFA5D7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DCD110AC-4FEB-D727-6D86-D95506A6BED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DFD82D3-5D5E-490E-5107-8350F7F7DDED}"/>
              </a:ext>
            </a:extLst>
          </p:cNvPr>
          <p:cNvSpPr txBox="1"/>
          <p:nvPr/>
        </p:nvSpPr>
        <p:spPr>
          <a:xfrm>
            <a:off x="10990264" y="1824998"/>
            <a:ext cx="10393362" cy="58723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About Page: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How did you get into magic?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What was your “Hero’s Journey?”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Career highlights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 few personal details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2EC4D736-79D1-C0BB-B3A5-36DC05EDB0EB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714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FC02569-3F9C-2A6C-FE97-EF56F6931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99E95A3-A5C8-859D-AF03-C90EDBBCFCB0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742EEC42-AE81-D16A-F7D7-CE0AD5BA9D0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5F5E09A-2669-ED56-404F-B61CD95C3577}"/>
              </a:ext>
            </a:extLst>
          </p:cNvPr>
          <p:cNvSpPr txBox="1"/>
          <p:nvPr/>
        </p:nvSpPr>
        <p:spPr>
          <a:xfrm>
            <a:off x="10990264" y="2194329"/>
            <a:ext cx="10393362" cy="513371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Contact Page: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Clearly spell out what you want them to do next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Make it easy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Give two options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44A10920-E4CE-4987-1E04-A742F33BBEC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823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6F1C46C-93E2-D6D6-A594-8541976A7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704DD4B-4941-F688-9A54-DEC5B628ED15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5E5F4BCC-5A96-F42F-9C2B-8171FA3F662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6DBF735-88F8-33A9-6FAE-38DAB3489B99}"/>
              </a:ext>
            </a:extLst>
          </p:cNvPr>
          <p:cNvSpPr txBox="1"/>
          <p:nvPr/>
        </p:nvSpPr>
        <p:spPr>
          <a:xfrm>
            <a:off x="10990264" y="3035415"/>
            <a:ext cx="10393362" cy="764517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Homework:</a:t>
            </a:r>
          </a:p>
          <a:p>
            <a:pPr algn="ctr">
              <a:lnSpc>
                <a:spcPct val="80000"/>
              </a:lnSpc>
            </a:pPr>
            <a:endParaRPr lang="en-US" sz="6000" b="1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Start writing your home page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Then write your other pages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Don’t edit – just write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Edit all of your pages later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After your drafts, edit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Add headline, subheads</a:t>
            </a:r>
            <a:r>
              <a:rPr lang="en-US" sz="6000" b="1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, formatting</a:t>
            </a:r>
            <a:endParaRPr lang="en-US" sz="6000" b="1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793B7AB8-36C6-B2AB-BD9B-B3391098C8E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399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07F7EA4-D68A-C249-9E48-C659BB398B0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93B84C40-072B-5942-A348-C5D40C5C5F0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990264" y="1824998"/>
            <a:ext cx="10393362" cy="58723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Writing for the Web: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Home page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Markets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Services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About 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Contact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FB24C6BE-CE0A-5FB0-1FBF-F905693B5E4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388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5FCDE23-B758-7F12-3181-2B86AF5B7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8E30645-16C4-0C7D-5186-5763A8C3DA26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4F514A19-C599-FE82-65E3-A3855FEA912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374DD39-F0AA-6D49-EF80-DF8E779612D2}"/>
              </a:ext>
            </a:extLst>
          </p:cNvPr>
          <p:cNvSpPr txBox="1"/>
          <p:nvPr/>
        </p:nvSpPr>
        <p:spPr>
          <a:xfrm>
            <a:off x="10990264" y="1824997"/>
            <a:ext cx="10393362" cy="58723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One Site or More?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Specialists make more money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Kids vs Adults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Markets 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My recommendation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50872D9D-EC5C-C638-E16B-8C4A5C9A127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394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D6C3A1A-E032-40F2-48ED-78A141E6D6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B4AC65A-7312-8193-5899-5CEDEB3E1F44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434C5A8E-916D-1011-DF87-DBF0E3ED9E2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E1E4396-44F7-47B7-C94A-5D45247E8493}"/>
              </a:ext>
            </a:extLst>
          </p:cNvPr>
          <p:cNvSpPr txBox="1"/>
          <p:nvPr/>
        </p:nvSpPr>
        <p:spPr>
          <a:xfrm>
            <a:off x="10990264" y="1824997"/>
            <a:ext cx="10393362" cy="58723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Length?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350-750 words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Guideline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Tell your story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No padding or looping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Exceptions: About &amp; Contact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CC1895DB-7630-19B9-0DD9-12A68AE7304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83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FFC18C3-1621-BCA1-3F10-B5B0FED89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4D15550-A735-26EA-0D3D-6CE8ADFEF1B9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6EC7801F-F395-2221-D953-069298D582E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264134D-B76A-8802-DBA4-683878689E00}"/>
              </a:ext>
            </a:extLst>
          </p:cNvPr>
          <p:cNvSpPr txBox="1"/>
          <p:nvPr/>
        </p:nvSpPr>
        <p:spPr>
          <a:xfrm>
            <a:off x="10990264" y="1381801"/>
            <a:ext cx="10393362" cy="675877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Some markets pair up well: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Schools &amp; libraries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Birthdays &amp; preschools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Different library markets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Corporate holiday parties &amp; retreats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7A9CF9AF-7657-DFC9-8702-CCD6C17F062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57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8E4CAEE-2875-16C5-F6AC-801C73CAD7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DDAE466-9B11-8420-B11A-1A0D22ED944F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5E6ED8AA-A301-C4E7-0938-597D31D6817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AB79B8D-A8AA-E04C-0FAD-9FEADC040C55}"/>
              </a:ext>
            </a:extLst>
          </p:cNvPr>
          <p:cNvSpPr txBox="1"/>
          <p:nvPr/>
        </p:nvSpPr>
        <p:spPr>
          <a:xfrm>
            <a:off x="10807384" y="2169328"/>
            <a:ext cx="10393362" cy="1030435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Different Shows: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Create a different page for each show (IE Bullying, Reading, etc.)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Why? Different shows have different problems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Why? Different contact points within that market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Examples: 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Principals &amp; PTA/PTO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Adult libraries &amp; </a:t>
            </a:r>
            <a:r>
              <a:rPr lang="en-US" sz="6000" b="1" dirty="0" err="1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childrens</a:t>
            </a: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 librarians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53C1F8D7-35A0-DF00-B186-4F74F0E58E6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719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D9329B8-C786-8883-5704-5E5B0A6869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6FAD367-9877-3B7A-FEC6-1B58204B904B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AA778B2F-8FC1-5C69-AF71-71CA9ACE35D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F1348D4-D291-EE0D-CBF6-3CFF1A47AD98}"/>
              </a:ext>
            </a:extLst>
          </p:cNvPr>
          <p:cNvSpPr txBox="1"/>
          <p:nvPr/>
        </p:nvSpPr>
        <p:spPr>
          <a:xfrm>
            <a:off x="10807384" y="4385318"/>
            <a:ext cx="10393362" cy="58723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Different Shows: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Headline specific to THAT show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Allows you to drill deep into a topic/show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Hyper-serving prospects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999CFEB4-D461-1246-4BED-6AE2567E302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650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EA49595-BDEE-AE8F-63CF-884803E784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B514DF-8F71-A863-4ADC-8D5AE134EDB0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381C6579-7F55-A84E-FC02-96DADB7F77B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92A6398-57CA-1204-F9FB-F6C518613D35}"/>
              </a:ext>
            </a:extLst>
          </p:cNvPr>
          <p:cNvSpPr txBox="1"/>
          <p:nvPr/>
        </p:nvSpPr>
        <p:spPr>
          <a:xfrm>
            <a:off x="10990264" y="2399833"/>
            <a:ext cx="10393362" cy="749743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Writing for the Web Basics: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One idea per sentence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Use bullet points for lists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Use whitespace – easier on the eyes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Use bolding and italics sparingly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A8AFA895-7393-DF1D-1197-30D0AB909C2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733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002BD6F-D32C-01D2-A464-7FBA21D62D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20839A6-A6BD-245E-6B01-F33AEDECACA2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CF7FB54B-A98B-9A78-C69E-87848C5F819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BC505DB-D3E3-849E-7C57-7E0F80F378A0}"/>
              </a:ext>
            </a:extLst>
          </p:cNvPr>
          <p:cNvSpPr txBox="1"/>
          <p:nvPr/>
        </p:nvSpPr>
        <p:spPr>
          <a:xfrm>
            <a:off x="10990264" y="1167277"/>
            <a:ext cx="10393362" cy="1164504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Writing for the Web Basics: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r>
              <a:rPr lang="en-US" sz="6000" b="1" dirty="0">
                <a:solidFill>
                  <a:schemeClr val="tx2"/>
                </a:solidFill>
                <a:latin typeface="+mj-lt"/>
              </a:rPr>
              <a:t>Power Words That Don’t Scream "Sales:“</a:t>
            </a:r>
          </a:p>
          <a:p>
            <a:pPr marL="857250" lvl="0" indent="-857250"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+mj-lt"/>
              </a:rPr>
              <a:t>Instantly</a:t>
            </a:r>
          </a:p>
          <a:p>
            <a:pPr marL="857250" lvl="0" indent="-857250"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+mj-lt"/>
              </a:rPr>
              <a:t>Unforgettable</a:t>
            </a:r>
          </a:p>
          <a:p>
            <a:pPr marL="857250" lvl="0" indent="-857250"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+mj-lt"/>
              </a:rPr>
              <a:t>Proven</a:t>
            </a:r>
          </a:p>
          <a:p>
            <a:pPr marL="857250" lvl="0" indent="-857250"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+mj-lt"/>
              </a:rPr>
              <a:t>Fun</a:t>
            </a:r>
          </a:p>
          <a:p>
            <a:pPr marL="857250" lvl="0" indent="-857250"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+mj-lt"/>
              </a:rPr>
              <a:t>Effortless</a:t>
            </a:r>
          </a:p>
          <a:p>
            <a:pPr lvl="0"/>
            <a:endParaRPr lang="en-US" sz="6000" dirty="0"/>
          </a:p>
          <a:p>
            <a:pPr>
              <a:lnSpc>
                <a:spcPct val="80000"/>
              </a:lnSpc>
            </a:pPr>
            <a:endParaRPr lang="en-US" sz="9600" b="1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F2CD0846-D74C-2C8E-C27D-4645EC5A2FDB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66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efault Theme">
  <a:themeElements>
    <a:clrScheme name="Prism Light">
      <a:dk1>
        <a:srgbClr val="7F7F7F"/>
      </a:dk1>
      <a:lt1>
        <a:srgbClr val="FFFFFF"/>
      </a:lt1>
      <a:dk2>
        <a:srgbClr val="000000"/>
      </a:dk2>
      <a:lt2>
        <a:srgbClr val="FFFFFF"/>
      </a:lt2>
      <a:accent1>
        <a:srgbClr val="000000"/>
      </a:accent1>
      <a:accent2>
        <a:srgbClr val="D6AE7E"/>
      </a:accent2>
      <a:accent3>
        <a:srgbClr val="484F6F"/>
      </a:accent3>
      <a:accent4>
        <a:srgbClr val="91969B"/>
      </a:accent4>
      <a:accent5>
        <a:srgbClr val="4B5050"/>
      </a:accent5>
      <a:accent6>
        <a:srgbClr val="91969B"/>
      </a:accent6>
      <a:hlink>
        <a:srgbClr val="4B5050"/>
      </a:hlink>
      <a:folHlink>
        <a:srgbClr val="A9C1BF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FE3ACFE4ABA749ACCDE769F1ACFBC2" ma:contentTypeVersion="10" ma:contentTypeDescription="Create a new document." ma:contentTypeScope="" ma:versionID="9d6934bb1d212830965c8822bfb1b80e">
  <xsd:schema xmlns:xsd="http://www.w3.org/2001/XMLSchema" xmlns:xs="http://www.w3.org/2001/XMLSchema" xmlns:p="http://schemas.microsoft.com/office/2006/metadata/properties" xmlns:ns2="c19cb8e9-7311-4744-9214-98c616b3490b" targetNamespace="http://schemas.microsoft.com/office/2006/metadata/properties" ma:root="true" ma:fieldsID="d5500de180de87f2373148d9bae63f70" ns2:_="">
    <xsd:import namespace="c19cb8e9-7311-4744-9214-98c616b349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9cb8e9-7311-4744-9214-98c616b349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0B6FE41-B54E-4B4C-AEA4-961D32CA51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F8E925D-E861-4593-9ADF-2C2B954B06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9cb8e9-7311-4744-9214-98c616b349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451E15-9C95-4E31-A652-0EF512BD05B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c19cb8e9-7311-4744-9214-98c616b3490b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38781</TotalTime>
  <Words>345</Words>
  <Application>Microsoft Office PowerPoint</Application>
  <PresentationFormat>Custom</PresentationFormat>
  <Paragraphs>102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Wingdings</vt:lpstr>
      <vt:lpstr>Calibri Light</vt:lpstr>
      <vt:lpstr>Arial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Awesome PPT</Manager>
  <Company>Awesome PPT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Awesome PPT</dc:title>
  <dc:subject>Awesome PPT</dc:subject>
  <dc:creator>Awesome PPT</dc:creator>
  <cp:keywords>Awesome PPT</cp:keywords>
  <dc:description>Awesome PPT</dc:description>
  <cp:lastModifiedBy>Cris Johnson</cp:lastModifiedBy>
  <cp:revision>6280</cp:revision>
  <cp:lastPrinted>2021-04-05T19:05:34Z</cp:lastPrinted>
  <dcterms:created xsi:type="dcterms:W3CDTF">2014-11-12T21:47:38Z</dcterms:created>
  <dcterms:modified xsi:type="dcterms:W3CDTF">2025-06-04T14:54:02Z</dcterms:modified>
  <cp:category>Awesome PPT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0x01010098FE3ACFE4ABA749ACCDE769F1ACFBC2</vt:lpwstr>
  </property>
</Properties>
</file>