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2546" r:id="rId5"/>
    <p:sldId id="2562" r:id="rId6"/>
    <p:sldId id="2573" r:id="rId7"/>
    <p:sldId id="2603" r:id="rId8"/>
    <p:sldId id="2572" r:id="rId9"/>
    <p:sldId id="2610" r:id="rId10"/>
    <p:sldId id="2607" r:id="rId11"/>
    <p:sldId id="2613" r:id="rId12"/>
    <p:sldId id="2614" r:id="rId13"/>
    <p:sldId id="2608" r:id="rId14"/>
    <p:sldId id="2609" r:id="rId15"/>
    <p:sldId id="2611" r:id="rId16"/>
    <p:sldId id="2612" r:id="rId17"/>
    <p:sldId id="2596" r:id="rId18"/>
    <p:sldId id="2615" r:id="rId19"/>
    <p:sldId id="2616" r:id="rId20"/>
    <p:sldId id="2618" r:id="rId21"/>
    <p:sldId id="2619" r:id="rId22"/>
    <p:sldId id="2617" r:id="rId23"/>
    <p:sldId id="2622" r:id="rId24"/>
    <p:sldId id="2621" r:id="rId25"/>
    <p:sldId id="2606" r:id="rId26"/>
    <p:sldId id="2620" r:id="rId27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C91A7EE-6639-46AE-99DE-F3C49C39EC19}">
          <p14:sldIdLst>
            <p14:sldId id="2546"/>
            <p14:sldId id="2562"/>
            <p14:sldId id="2573"/>
            <p14:sldId id="2603"/>
            <p14:sldId id="2572"/>
            <p14:sldId id="2610"/>
            <p14:sldId id="2607"/>
            <p14:sldId id="2613"/>
            <p14:sldId id="2614"/>
            <p14:sldId id="2608"/>
            <p14:sldId id="2609"/>
            <p14:sldId id="2611"/>
            <p14:sldId id="2612"/>
            <p14:sldId id="2596"/>
            <p14:sldId id="2615"/>
            <p14:sldId id="2616"/>
            <p14:sldId id="2618"/>
            <p14:sldId id="2619"/>
            <p14:sldId id="2617"/>
            <p14:sldId id="2622"/>
            <p14:sldId id="2621"/>
            <p14:sldId id="2606"/>
            <p14:sldId id="262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8112" userDrawn="1">
          <p15:clr>
            <a:srgbClr val="A4A3A4"/>
          </p15:clr>
        </p15:guide>
        <p15:guide id="4" pos="14302" userDrawn="1">
          <p15:clr>
            <a:srgbClr val="A4A3A4"/>
          </p15:clr>
        </p15:guide>
        <p15:guide id="5" pos="886" userDrawn="1">
          <p15:clr>
            <a:srgbClr val="A4A3A4"/>
          </p15:clr>
        </p15:guide>
        <p15:guide id="7" pos="7654" userDrawn="1">
          <p15:clr>
            <a:srgbClr val="A4A3A4"/>
          </p15:clr>
        </p15:guide>
        <p15:guide id="15" orient="horz" pos="43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ye Hansen" initials="KH" lastIdx="1" clrIdx="0">
    <p:extLst>
      <p:ext uri="{19B8F6BF-5375-455C-9EA6-DF929625EA0E}">
        <p15:presenceInfo xmlns:p15="http://schemas.microsoft.com/office/powerpoint/2012/main" userId="b138b2de16f6ba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1B5"/>
    <a:srgbClr val="5284E7"/>
    <a:srgbClr val="84A4F7"/>
    <a:srgbClr val="E26619"/>
    <a:srgbClr val="E27019"/>
    <a:srgbClr val="F09D66"/>
    <a:srgbClr val="F25219"/>
    <a:srgbClr val="F27019"/>
    <a:srgbClr val="BC5329"/>
    <a:srgbClr val="8AC1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075CF7-607A-4DC3-917B-BC5462F89256}" v="4" dt="2025-06-04T14:57:33.648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1" autoAdjust="0"/>
    <p:restoredTop sz="95374" autoAdjust="0"/>
  </p:normalViewPr>
  <p:slideViewPr>
    <p:cSldViewPr snapToGrid="0" snapToObjects="1">
      <p:cViewPr varScale="1">
        <p:scale>
          <a:sx n="53" d="100"/>
          <a:sy n="53" d="100"/>
        </p:scale>
        <p:origin x="780" y="114"/>
      </p:cViewPr>
      <p:guideLst>
        <p:guide orient="horz" pos="8112"/>
        <p:guide pos="14302"/>
        <p:guide pos="886"/>
        <p:guide pos="7654"/>
        <p:guide orient="horz" pos="434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 showGuides="1">
      <p:cViewPr varScale="1">
        <p:scale>
          <a:sx n="74" d="100"/>
          <a:sy n="74" d="100"/>
        </p:scale>
        <p:origin x="2902" y="29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Relationship Id="rId35" Type="http://schemas.microsoft.com/office/2016/11/relationships/changesInfo" Target="changesInfos/changesInfo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is Johnson" userId="d452091e8132127c" providerId="LiveId" clId="{99075CF7-607A-4DC3-917B-BC5462F89256}"/>
    <pc:docChg chg="undo custSel addSld delSld modSld sldOrd modSection">
      <pc:chgData name="Cris Johnson" userId="d452091e8132127c" providerId="LiveId" clId="{99075CF7-607A-4DC3-917B-BC5462F89256}" dt="2025-06-04T14:58:44.873" v="3730" actId="20577"/>
      <pc:docMkLst>
        <pc:docMk/>
      </pc:docMkLst>
      <pc:sldChg chg="modSp mod">
        <pc:chgData name="Cris Johnson" userId="d452091e8132127c" providerId="LiveId" clId="{99075CF7-607A-4DC3-917B-BC5462F89256}" dt="2025-06-03T20:11:58.735" v="3337" actId="20577"/>
        <pc:sldMkLst>
          <pc:docMk/>
          <pc:sldMk cId="2631952376" sldId="2546"/>
        </pc:sldMkLst>
        <pc:spChg chg="mod">
          <ac:chgData name="Cris Johnson" userId="d452091e8132127c" providerId="LiveId" clId="{99075CF7-607A-4DC3-917B-BC5462F89256}" dt="2025-06-03T20:11:58.735" v="3337" actId="20577"/>
          <ac:spMkLst>
            <pc:docMk/>
            <pc:sldMk cId="2631952376" sldId="2546"/>
            <ac:spMk id="8" creationId="{00000000-0000-0000-0000-000000000000}"/>
          </ac:spMkLst>
        </pc:spChg>
      </pc:sldChg>
      <pc:sldChg chg="modSp mod">
        <pc:chgData name="Cris Johnson" userId="d452091e8132127c" providerId="LiveId" clId="{99075CF7-607A-4DC3-917B-BC5462F89256}" dt="2025-06-03T16:08:36.688" v="127" actId="20577"/>
        <pc:sldMkLst>
          <pc:docMk/>
          <pc:sldMk cId="1932388284" sldId="2562"/>
        </pc:sldMkLst>
        <pc:spChg chg="mod">
          <ac:chgData name="Cris Johnson" userId="d452091e8132127c" providerId="LiveId" clId="{99075CF7-607A-4DC3-917B-BC5462F89256}" dt="2025-06-03T16:08:36.688" v="127" actId="20577"/>
          <ac:spMkLst>
            <pc:docMk/>
            <pc:sldMk cId="1932388284" sldId="2562"/>
            <ac:spMk id="8" creationId="{00000000-0000-0000-0000-000000000000}"/>
          </ac:spMkLst>
        </pc:spChg>
      </pc:sldChg>
      <pc:sldChg chg="modSp mod">
        <pc:chgData name="Cris Johnson" userId="d452091e8132127c" providerId="LiveId" clId="{99075CF7-607A-4DC3-917B-BC5462F89256}" dt="2025-06-03T16:11:57.723" v="620" actId="20577"/>
        <pc:sldMkLst>
          <pc:docMk/>
          <pc:sldMk cId="77057329" sldId="2572"/>
        </pc:sldMkLst>
        <pc:spChg chg="mod">
          <ac:chgData name="Cris Johnson" userId="d452091e8132127c" providerId="LiveId" clId="{99075CF7-607A-4DC3-917B-BC5462F89256}" dt="2025-06-03T16:11:57.723" v="620" actId="20577"/>
          <ac:spMkLst>
            <pc:docMk/>
            <pc:sldMk cId="77057329" sldId="2572"/>
            <ac:spMk id="8" creationId="{F264134D-B76A-8802-DBA4-683878689E00}"/>
          </ac:spMkLst>
        </pc:spChg>
      </pc:sldChg>
      <pc:sldChg chg="modSp mod">
        <pc:chgData name="Cris Johnson" userId="d452091e8132127c" providerId="LiveId" clId="{99075CF7-607A-4DC3-917B-BC5462F89256}" dt="2025-06-03T16:10:02.088" v="342" actId="20577"/>
        <pc:sldMkLst>
          <pc:docMk/>
          <pc:sldMk cId="722394849" sldId="2573"/>
        </pc:sldMkLst>
        <pc:spChg chg="mod">
          <ac:chgData name="Cris Johnson" userId="d452091e8132127c" providerId="LiveId" clId="{99075CF7-607A-4DC3-917B-BC5462F89256}" dt="2025-06-03T16:10:02.088" v="342" actId="20577"/>
          <ac:spMkLst>
            <pc:docMk/>
            <pc:sldMk cId="722394849" sldId="2573"/>
            <ac:spMk id="8" creationId="{D374DD39-F0AA-6D49-EF80-DF8E779612D2}"/>
          </ac:spMkLst>
        </pc:spChg>
      </pc:sldChg>
      <pc:sldChg chg="del">
        <pc:chgData name="Cris Johnson" userId="d452091e8132127c" providerId="LiveId" clId="{99075CF7-607A-4DC3-917B-BC5462F89256}" dt="2025-06-03T20:09:54.255" v="2938" actId="2696"/>
        <pc:sldMkLst>
          <pc:docMk/>
          <pc:sldMk cId="3004823942" sldId="2575"/>
        </pc:sldMkLst>
      </pc:sldChg>
      <pc:sldChg chg="modSp mod">
        <pc:chgData name="Cris Johnson" userId="d452091e8132127c" providerId="LiveId" clId="{99075CF7-607A-4DC3-917B-BC5462F89256}" dt="2025-06-03T16:24:30.286" v="2209" actId="20577"/>
        <pc:sldMkLst>
          <pc:docMk/>
          <pc:sldMk cId="3107719268" sldId="2596"/>
        </pc:sldMkLst>
        <pc:spChg chg="mod">
          <ac:chgData name="Cris Johnson" userId="d452091e8132127c" providerId="LiveId" clId="{99075CF7-607A-4DC3-917B-BC5462F89256}" dt="2025-06-03T16:24:30.286" v="2209" actId="20577"/>
          <ac:spMkLst>
            <pc:docMk/>
            <pc:sldMk cId="3107719268" sldId="2596"/>
            <ac:spMk id="8" creationId="{7AB79B8D-A8AA-E04C-0FAD-9FEADC040C55}"/>
          </ac:spMkLst>
        </pc:spChg>
      </pc:sldChg>
      <pc:sldChg chg="del">
        <pc:chgData name="Cris Johnson" userId="d452091e8132127c" providerId="LiveId" clId="{99075CF7-607A-4DC3-917B-BC5462F89256}" dt="2025-06-03T20:09:51.652" v="2937" actId="2696"/>
        <pc:sldMkLst>
          <pc:docMk/>
          <pc:sldMk cId="796714430" sldId="2597"/>
        </pc:sldMkLst>
      </pc:sldChg>
      <pc:sldChg chg="del">
        <pc:chgData name="Cris Johnson" userId="d452091e8132127c" providerId="LiveId" clId="{99075CF7-607A-4DC3-917B-BC5462F89256}" dt="2025-06-03T20:09:41.356" v="2934" actId="2696"/>
        <pc:sldMkLst>
          <pc:docMk/>
          <pc:sldMk cId="5757382" sldId="2601"/>
        </pc:sldMkLst>
      </pc:sldChg>
      <pc:sldChg chg="del">
        <pc:chgData name="Cris Johnson" userId="d452091e8132127c" providerId="LiveId" clId="{99075CF7-607A-4DC3-917B-BC5462F89256}" dt="2025-06-03T16:23:55.266" v="2182" actId="2696"/>
        <pc:sldMkLst>
          <pc:docMk/>
          <pc:sldMk cId="1104650768" sldId="2602"/>
        </pc:sldMkLst>
      </pc:sldChg>
      <pc:sldChg chg="modSp mod">
        <pc:chgData name="Cris Johnson" userId="d452091e8132127c" providerId="LiveId" clId="{99075CF7-607A-4DC3-917B-BC5462F89256}" dt="2025-06-03T16:11:12.361" v="518" actId="20577"/>
        <pc:sldMkLst>
          <pc:docMk/>
          <pc:sldMk cId="310483015" sldId="2603"/>
        </pc:sldMkLst>
        <pc:spChg chg="mod">
          <ac:chgData name="Cris Johnson" userId="d452091e8132127c" providerId="LiveId" clId="{99075CF7-607A-4DC3-917B-BC5462F89256}" dt="2025-06-03T16:11:12.361" v="518" actId="20577"/>
          <ac:spMkLst>
            <pc:docMk/>
            <pc:sldMk cId="310483015" sldId="2603"/>
            <ac:spMk id="8" creationId="{0E1E4396-44F7-47B7-C94A-5D45247E8493}"/>
          </ac:spMkLst>
        </pc:spChg>
      </pc:sldChg>
      <pc:sldChg chg="del">
        <pc:chgData name="Cris Johnson" userId="d452091e8132127c" providerId="LiveId" clId="{99075CF7-607A-4DC3-917B-BC5462F89256}" dt="2025-06-03T20:09:44.268" v="2935" actId="2696"/>
        <pc:sldMkLst>
          <pc:docMk/>
          <pc:sldMk cId="262089048" sldId="2604"/>
        </pc:sldMkLst>
      </pc:sldChg>
      <pc:sldChg chg="del">
        <pc:chgData name="Cris Johnson" userId="d452091e8132127c" providerId="LiveId" clId="{99075CF7-607A-4DC3-917B-BC5462F89256}" dt="2025-06-03T20:09:47.270" v="2936" actId="2696"/>
        <pc:sldMkLst>
          <pc:docMk/>
          <pc:sldMk cId="3795260733" sldId="2605"/>
        </pc:sldMkLst>
      </pc:sldChg>
      <pc:sldChg chg="modSp mod">
        <pc:chgData name="Cris Johnson" userId="d452091e8132127c" providerId="LiveId" clId="{99075CF7-607A-4DC3-917B-BC5462F89256}" dt="2025-06-03T20:10:38.075" v="3101" actId="20577"/>
        <pc:sldMkLst>
          <pc:docMk/>
          <pc:sldMk cId="583399427" sldId="2606"/>
        </pc:sldMkLst>
        <pc:spChg chg="mod">
          <ac:chgData name="Cris Johnson" userId="d452091e8132127c" providerId="LiveId" clId="{99075CF7-607A-4DC3-917B-BC5462F89256}" dt="2025-06-03T20:10:38.075" v="3101" actId="20577"/>
          <ac:spMkLst>
            <pc:docMk/>
            <pc:sldMk cId="583399427" sldId="2606"/>
            <ac:spMk id="8" creationId="{66DBF735-88F8-33A9-6FAE-38DAB3489B99}"/>
          </ac:spMkLst>
        </pc:spChg>
      </pc:sldChg>
      <pc:sldChg chg="modSp add mod ord">
        <pc:chgData name="Cris Johnson" userId="d452091e8132127c" providerId="LiveId" clId="{99075CF7-607A-4DC3-917B-BC5462F89256}" dt="2025-06-03T16:21:00.287" v="1848"/>
        <pc:sldMkLst>
          <pc:docMk/>
          <pc:sldMk cId="2502907151" sldId="2607"/>
        </pc:sldMkLst>
        <pc:spChg chg="mod">
          <ac:chgData name="Cris Johnson" userId="d452091e8132127c" providerId="LiveId" clId="{99075CF7-607A-4DC3-917B-BC5462F89256}" dt="2025-06-03T16:12:37.231" v="743" actId="20577"/>
          <ac:spMkLst>
            <pc:docMk/>
            <pc:sldMk cId="2502907151" sldId="2607"/>
            <ac:spMk id="8" creationId="{D351724D-2FF1-8252-E117-E1E8610E180A}"/>
          </ac:spMkLst>
        </pc:spChg>
      </pc:sldChg>
      <pc:sldChg chg="modSp add mod">
        <pc:chgData name="Cris Johnson" userId="d452091e8132127c" providerId="LiveId" clId="{99075CF7-607A-4DC3-917B-BC5462F89256}" dt="2025-06-03T16:13:11.630" v="831" actId="20577"/>
        <pc:sldMkLst>
          <pc:docMk/>
          <pc:sldMk cId="2395922740" sldId="2608"/>
        </pc:sldMkLst>
        <pc:spChg chg="mod">
          <ac:chgData name="Cris Johnson" userId="d452091e8132127c" providerId="LiveId" clId="{99075CF7-607A-4DC3-917B-BC5462F89256}" dt="2025-06-03T16:13:11.630" v="831" actId="20577"/>
          <ac:spMkLst>
            <pc:docMk/>
            <pc:sldMk cId="2395922740" sldId="2608"/>
            <ac:spMk id="8" creationId="{78926A26-D38E-A582-6E8A-D5777AD5D396}"/>
          </ac:spMkLst>
        </pc:spChg>
      </pc:sldChg>
      <pc:sldChg chg="modSp add mod">
        <pc:chgData name="Cris Johnson" userId="d452091e8132127c" providerId="LiveId" clId="{99075CF7-607A-4DC3-917B-BC5462F89256}" dt="2025-06-03T16:14:30.276" v="1010" actId="15"/>
        <pc:sldMkLst>
          <pc:docMk/>
          <pc:sldMk cId="2898871031" sldId="2609"/>
        </pc:sldMkLst>
        <pc:spChg chg="mod">
          <ac:chgData name="Cris Johnson" userId="d452091e8132127c" providerId="LiveId" clId="{99075CF7-607A-4DC3-917B-BC5462F89256}" dt="2025-06-03T16:14:30.276" v="1010" actId="15"/>
          <ac:spMkLst>
            <pc:docMk/>
            <pc:sldMk cId="2898871031" sldId="2609"/>
            <ac:spMk id="8" creationId="{4292FE92-B306-A360-7471-D4A1F40DA8A2}"/>
          </ac:spMkLst>
        </pc:spChg>
      </pc:sldChg>
      <pc:sldChg chg="modSp add mod">
        <pc:chgData name="Cris Johnson" userId="d452091e8132127c" providerId="LiveId" clId="{99075CF7-607A-4DC3-917B-BC5462F89256}" dt="2025-06-03T16:22:03.969" v="2012" actId="21"/>
        <pc:sldMkLst>
          <pc:docMk/>
          <pc:sldMk cId="2656288677" sldId="2610"/>
        </pc:sldMkLst>
        <pc:spChg chg="mod">
          <ac:chgData name="Cris Johnson" userId="d452091e8132127c" providerId="LiveId" clId="{99075CF7-607A-4DC3-917B-BC5462F89256}" dt="2025-06-03T16:22:03.969" v="2012" actId="21"/>
          <ac:spMkLst>
            <pc:docMk/>
            <pc:sldMk cId="2656288677" sldId="2610"/>
            <ac:spMk id="8" creationId="{C36F4436-6288-5263-6D32-AFB3CD16BD79}"/>
          </ac:spMkLst>
        </pc:spChg>
      </pc:sldChg>
      <pc:sldChg chg="modSp add mod">
        <pc:chgData name="Cris Johnson" userId="d452091e8132127c" providerId="LiveId" clId="{99075CF7-607A-4DC3-917B-BC5462F89256}" dt="2025-06-03T16:16:57.551" v="1419" actId="5793"/>
        <pc:sldMkLst>
          <pc:docMk/>
          <pc:sldMk cId="1562457084" sldId="2611"/>
        </pc:sldMkLst>
        <pc:spChg chg="mod">
          <ac:chgData name="Cris Johnson" userId="d452091e8132127c" providerId="LiveId" clId="{99075CF7-607A-4DC3-917B-BC5462F89256}" dt="2025-06-03T16:16:57.551" v="1419" actId="5793"/>
          <ac:spMkLst>
            <pc:docMk/>
            <pc:sldMk cId="1562457084" sldId="2611"/>
            <ac:spMk id="8" creationId="{6B3A69FA-D7F7-1025-9023-D9CFFB46DEF9}"/>
          </ac:spMkLst>
        </pc:spChg>
      </pc:sldChg>
      <pc:sldChg chg="modSp add mod">
        <pc:chgData name="Cris Johnson" userId="d452091e8132127c" providerId="LiveId" clId="{99075CF7-607A-4DC3-917B-BC5462F89256}" dt="2025-06-03T16:17:24.029" v="1461" actId="20577"/>
        <pc:sldMkLst>
          <pc:docMk/>
          <pc:sldMk cId="3945271692" sldId="2612"/>
        </pc:sldMkLst>
        <pc:spChg chg="mod">
          <ac:chgData name="Cris Johnson" userId="d452091e8132127c" providerId="LiveId" clId="{99075CF7-607A-4DC3-917B-BC5462F89256}" dt="2025-06-03T16:17:24.029" v="1461" actId="20577"/>
          <ac:spMkLst>
            <pc:docMk/>
            <pc:sldMk cId="3945271692" sldId="2612"/>
            <ac:spMk id="8" creationId="{2E09B8A8-C253-95DD-A60B-B5E6FDFADEFC}"/>
          </ac:spMkLst>
        </pc:spChg>
      </pc:sldChg>
      <pc:sldChg chg="modSp add mod">
        <pc:chgData name="Cris Johnson" userId="d452091e8132127c" providerId="LiveId" clId="{99075CF7-607A-4DC3-917B-BC5462F89256}" dt="2025-06-03T16:20:54.879" v="1846" actId="20577"/>
        <pc:sldMkLst>
          <pc:docMk/>
          <pc:sldMk cId="761419530" sldId="2613"/>
        </pc:sldMkLst>
        <pc:spChg chg="mod">
          <ac:chgData name="Cris Johnson" userId="d452091e8132127c" providerId="LiveId" clId="{99075CF7-607A-4DC3-917B-BC5462F89256}" dt="2025-06-03T16:20:54.879" v="1846" actId="20577"/>
          <ac:spMkLst>
            <pc:docMk/>
            <pc:sldMk cId="761419530" sldId="2613"/>
            <ac:spMk id="8" creationId="{83342A17-B74D-3009-C026-59E915F33DBB}"/>
          </ac:spMkLst>
        </pc:spChg>
      </pc:sldChg>
      <pc:sldChg chg="modSp add mod">
        <pc:chgData name="Cris Johnson" userId="d452091e8132127c" providerId="LiveId" clId="{99075CF7-607A-4DC3-917B-BC5462F89256}" dt="2025-06-03T16:22:37.826" v="2054" actId="20577"/>
        <pc:sldMkLst>
          <pc:docMk/>
          <pc:sldMk cId="409701864" sldId="2614"/>
        </pc:sldMkLst>
        <pc:spChg chg="mod">
          <ac:chgData name="Cris Johnson" userId="d452091e8132127c" providerId="LiveId" clId="{99075CF7-607A-4DC3-917B-BC5462F89256}" dt="2025-06-03T16:22:37.826" v="2054" actId="20577"/>
          <ac:spMkLst>
            <pc:docMk/>
            <pc:sldMk cId="409701864" sldId="2614"/>
            <ac:spMk id="8" creationId="{66CECCF9-379F-ED90-AC0E-B48525647F27}"/>
          </ac:spMkLst>
        </pc:spChg>
      </pc:sldChg>
      <pc:sldChg chg="modSp add mod">
        <pc:chgData name="Cris Johnson" userId="d452091e8132127c" providerId="LiveId" clId="{99075CF7-607A-4DC3-917B-BC5462F89256}" dt="2025-06-03T16:26:08.356" v="2385" actId="20577"/>
        <pc:sldMkLst>
          <pc:docMk/>
          <pc:sldMk cId="1452716837" sldId="2615"/>
        </pc:sldMkLst>
        <pc:spChg chg="mod">
          <ac:chgData name="Cris Johnson" userId="d452091e8132127c" providerId="LiveId" clId="{99075CF7-607A-4DC3-917B-BC5462F89256}" dt="2025-06-03T16:26:08.356" v="2385" actId="20577"/>
          <ac:spMkLst>
            <pc:docMk/>
            <pc:sldMk cId="1452716837" sldId="2615"/>
            <ac:spMk id="8" creationId="{7730C7C7-0C2F-B040-E2A6-9B39333D0AFD}"/>
          </ac:spMkLst>
        </pc:spChg>
      </pc:sldChg>
      <pc:sldChg chg="modSp add mod">
        <pc:chgData name="Cris Johnson" userId="d452091e8132127c" providerId="LiveId" clId="{99075CF7-607A-4DC3-917B-BC5462F89256}" dt="2025-06-03T16:28:18.954" v="2657" actId="21"/>
        <pc:sldMkLst>
          <pc:docMk/>
          <pc:sldMk cId="1787440198" sldId="2616"/>
        </pc:sldMkLst>
        <pc:spChg chg="mod">
          <ac:chgData name="Cris Johnson" userId="d452091e8132127c" providerId="LiveId" clId="{99075CF7-607A-4DC3-917B-BC5462F89256}" dt="2025-06-03T16:28:18.954" v="2657" actId="21"/>
          <ac:spMkLst>
            <pc:docMk/>
            <pc:sldMk cId="1787440198" sldId="2616"/>
            <ac:spMk id="8" creationId="{F2E0877C-42E0-2BD0-E6E2-8D8DE2046A35}"/>
          </ac:spMkLst>
        </pc:spChg>
      </pc:sldChg>
      <pc:sldChg chg="modSp add mod">
        <pc:chgData name="Cris Johnson" userId="d452091e8132127c" providerId="LiveId" clId="{99075CF7-607A-4DC3-917B-BC5462F89256}" dt="2025-06-04T14:56:11.002" v="3338" actId="20577"/>
        <pc:sldMkLst>
          <pc:docMk/>
          <pc:sldMk cId="2837250138" sldId="2617"/>
        </pc:sldMkLst>
        <pc:spChg chg="mod">
          <ac:chgData name="Cris Johnson" userId="d452091e8132127c" providerId="LiveId" clId="{99075CF7-607A-4DC3-917B-BC5462F89256}" dt="2025-06-04T14:56:11.002" v="3338" actId="20577"/>
          <ac:spMkLst>
            <pc:docMk/>
            <pc:sldMk cId="2837250138" sldId="2617"/>
            <ac:spMk id="8" creationId="{7F6AB74D-062D-D13B-E5D3-D76B507154D0}"/>
          </ac:spMkLst>
        </pc:spChg>
      </pc:sldChg>
      <pc:sldChg chg="add del">
        <pc:chgData name="Cris Johnson" userId="d452091e8132127c" providerId="LiveId" clId="{99075CF7-607A-4DC3-917B-BC5462F89256}" dt="2025-06-03T16:27:57.921" v="2656" actId="2696"/>
        <pc:sldMkLst>
          <pc:docMk/>
          <pc:sldMk cId="4225109472" sldId="2618"/>
        </pc:sldMkLst>
      </pc:sldChg>
      <pc:sldChg chg="modSp add mod">
        <pc:chgData name="Cris Johnson" userId="d452091e8132127c" providerId="LiveId" clId="{99075CF7-607A-4DC3-917B-BC5462F89256}" dt="2025-06-03T16:28:51.149" v="2736" actId="20577"/>
        <pc:sldMkLst>
          <pc:docMk/>
          <pc:sldMk cId="4291703998" sldId="2618"/>
        </pc:sldMkLst>
        <pc:spChg chg="mod">
          <ac:chgData name="Cris Johnson" userId="d452091e8132127c" providerId="LiveId" clId="{99075CF7-607A-4DC3-917B-BC5462F89256}" dt="2025-06-03T16:28:51.149" v="2736" actId="20577"/>
          <ac:spMkLst>
            <pc:docMk/>
            <pc:sldMk cId="4291703998" sldId="2618"/>
            <ac:spMk id="8" creationId="{0A5C5EC6-5152-9EDA-EBB3-F1D5C1741DE2}"/>
          </ac:spMkLst>
        </pc:spChg>
      </pc:sldChg>
      <pc:sldChg chg="modSp add mod">
        <pc:chgData name="Cris Johnson" userId="d452091e8132127c" providerId="LiveId" clId="{99075CF7-607A-4DC3-917B-BC5462F89256}" dt="2025-06-03T20:08:27.632" v="2924" actId="20577"/>
        <pc:sldMkLst>
          <pc:docMk/>
          <pc:sldMk cId="1501260606" sldId="2619"/>
        </pc:sldMkLst>
        <pc:spChg chg="mod">
          <ac:chgData name="Cris Johnson" userId="d452091e8132127c" providerId="LiveId" clId="{99075CF7-607A-4DC3-917B-BC5462F89256}" dt="2025-06-03T20:08:27.632" v="2924" actId="20577"/>
          <ac:spMkLst>
            <pc:docMk/>
            <pc:sldMk cId="1501260606" sldId="2619"/>
            <ac:spMk id="8" creationId="{7476BC49-44CD-7074-1884-7961EF2F7B0C}"/>
          </ac:spMkLst>
        </pc:spChg>
      </pc:sldChg>
      <pc:sldChg chg="modSp add mod">
        <pc:chgData name="Cris Johnson" userId="d452091e8132127c" providerId="LiveId" clId="{99075CF7-607A-4DC3-917B-BC5462F89256}" dt="2025-06-03T20:11:44.156" v="3329" actId="1076"/>
        <pc:sldMkLst>
          <pc:docMk/>
          <pc:sldMk cId="2290150376" sldId="2620"/>
        </pc:sldMkLst>
        <pc:spChg chg="mod">
          <ac:chgData name="Cris Johnson" userId="d452091e8132127c" providerId="LiveId" clId="{99075CF7-607A-4DC3-917B-BC5462F89256}" dt="2025-06-03T20:11:44.156" v="3329" actId="1076"/>
          <ac:spMkLst>
            <pc:docMk/>
            <pc:sldMk cId="2290150376" sldId="2620"/>
            <ac:spMk id="8" creationId="{475C28DD-7DD7-B46B-AC52-7F7B27E6E48E}"/>
          </ac:spMkLst>
        </pc:spChg>
      </pc:sldChg>
      <pc:sldChg chg="modSp add mod">
        <pc:chgData name="Cris Johnson" userId="d452091e8132127c" providerId="LiveId" clId="{99075CF7-607A-4DC3-917B-BC5462F89256}" dt="2025-06-04T14:57:33.640" v="3469" actId="20577"/>
        <pc:sldMkLst>
          <pc:docMk/>
          <pc:sldMk cId="991980699" sldId="2621"/>
        </pc:sldMkLst>
        <pc:spChg chg="mod">
          <ac:chgData name="Cris Johnson" userId="d452091e8132127c" providerId="LiveId" clId="{99075CF7-607A-4DC3-917B-BC5462F89256}" dt="2025-06-04T14:57:33.640" v="3469" actId="20577"/>
          <ac:spMkLst>
            <pc:docMk/>
            <pc:sldMk cId="991980699" sldId="2621"/>
            <ac:spMk id="8" creationId="{640E693E-1A0D-2E22-66CB-4878D27DA89D}"/>
          </ac:spMkLst>
        </pc:spChg>
      </pc:sldChg>
      <pc:sldChg chg="modSp add mod">
        <pc:chgData name="Cris Johnson" userId="d452091e8132127c" providerId="LiveId" clId="{99075CF7-607A-4DC3-917B-BC5462F89256}" dt="2025-06-04T14:58:44.873" v="3730" actId="20577"/>
        <pc:sldMkLst>
          <pc:docMk/>
          <pc:sldMk cId="1238978799" sldId="2622"/>
        </pc:sldMkLst>
        <pc:spChg chg="mod">
          <ac:chgData name="Cris Johnson" userId="d452091e8132127c" providerId="LiveId" clId="{99075CF7-607A-4DC3-917B-BC5462F89256}" dt="2025-06-04T14:58:44.873" v="3730" actId="20577"/>
          <ac:spMkLst>
            <pc:docMk/>
            <pc:sldMk cId="1238978799" sldId="2622"/>
            <ac:spMk id="8" creationId="{ED08DA2A-D8D1-4BCC-A41A-EA426D3B7B2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269E7-0AAB-734B-A0E5-6B71C2D5220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E0432-0574-7E4A-9407-64156FF51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34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398929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1000" y="4123765"/>
            <a:ext cx="6096000" cy="46213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287338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460375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687388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914400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5137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4BAD43-E7E9-9B33-8CFA-D477D48D3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47AA04-2231-5DA4-5750-C731D5CA3E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ACC392-77A8-350A-13B6-AE137B083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0783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1B839-A92B-5583-3E50-ACA1575F1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415E4B-5C6B-F26D-1120-3CA124E774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1CD6BF-432E-D85A-0C71-E1E7A3377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1253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789CF-10EA-0918-AA91-0C7C483D5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FB7562-D6D3-6B7F-4257-6D2745E073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D38720-215F-8D4F-CCB6-2E9909AA29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7191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C3A34-309F-0B36-59A1-2CF4937454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5D1574-05DA-2FB9-0629-9411BCB4E8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A314ED-5108-1366-9C96-E85A973F07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1441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DE0F6-1D6C-6F03-F45B-4E6071AF64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326156-C2BE-27AF-79AB-9CC525862A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F535EA-970F-A42F-3BF7-A778D21A5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6730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6B547-0E73-14AF-203C-21AF669296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E8BE74-437F-3287-AE91-7045508A81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2E66B6-39E5-4F68-306B-2B449BF7E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5581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550355-0D51-C439-2F51-8D75EFD7C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827966-28CD-E603-324B-8D8719666D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D5BAE2-C7C5-224D-0EB1-4A4A22E9A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9245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42B4AC-312D-6481-781B-5E8A2BE99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850314-C6B1-F53F-1518-39FEDA90AA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77BE3E-9D8C-DD90-47E2-816CA9F7D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7270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884F3A-86DE-9D0E-3F75-91A2BB3D8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2AE73D-0E16-B8EE-D39B-E51CF47B11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2043DC-08D8-98AC-9097-14F8344DC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6635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4D09BD-236B-3F58-2BE7-140459F93F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E76A73-7BCD-B021-F119-B10FF97ED8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BDE439-4F35-4B9F-BDB1-57DA4216CE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938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0388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388E0F-FA49-85DD-1A44-790E110A0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3AB7C-C1AA-85DD-46EE-3F205DFF30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FC1891-1323-D362-B864-F04A6866AC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8862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74B047-BBEB-6301-92C1-B1D315175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12B434-C078-EEC1-90B1-26CC03D4B6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CD4899-8BFC-8287-ADD7-A6BFB397F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4765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76F2C6-515A-85B1-B84F-B98ECE5AF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D14218-109C-E2CE-0254-DF3C764B4A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400CC5-FDA8-E993-6E19-E9607AB58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4426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F591A-4776-A8F4-5568-A4F8A2818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F0A5F2-E69A-66F4-9B48-B4935ECB2F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440C25-EC64-746C-6840-4F72C69BA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351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E0AE1-0477-61F0-87ED-4F2031D00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291D2F-0A43-3479-FACF-C33EF354D3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1AB00F-D907-6737-5470-8951720B6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5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76EEF-4563-24F7-2D5E-E483DD1A9C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92BCD1-8496-99D9-787A-73BD36D545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15897A-EC41-AB62-EEC1-4F7E55734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46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46793-B283-7AC8-807C-33BBAF189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18591C-8DE7-8101-4A37-20DB210A42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5F8851-DD4F-5007-3112-BCAFED46D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027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7F380-D1BD-856C-2356-A3C9A7AA6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B7D719-3C40-7B07-D6B6-A653D853DE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DF02B2-AD4C-8A9F-185D-FB366AB38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5739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AB2BB-0C60-AD67-0466-47C508A216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AC2ECA-543B-5B8A-8D7F-EDC51ED537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5CE7C7-BC45-A3B6-8D04-C968E88D95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0029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34E363-04D1-9C1C-6186-F2169E478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A395DA-E498-95B6-AB6B-49E5252455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ADD14C-0609-F854-3A04-FFC2EDEC5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9549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826CD7-B3DB-4E7F-215C-66A5A216A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305C37-221D-B6AD-EF8F-BBB529650F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CF4445-8FF6-CB4D-00C1-B0D560AF4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794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84DB1-307D-4A21-9F4D-6CF8F0AF6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4" y="1468824"/>
            <a:ext cx="21025723" cy="1877050"/>
          </a:xfrm>
        </p:spPr>
        <p:txBody>
          <a:bodyPr>
            <a:normAutofit/>
          </a:bodyPr>
          <a:lstStyle>
            <a:lvl1pPr>
              <a:defRPr sz="7200" b="1">
                <a:solidFill>
                  <a:srgbClr val="5284E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65AA2-028D-4A87-AA16-CD5088283E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76400" y="3222594"/>
            <a:ext cx="21024850" cy="9646544"/>
          </a:xfrm>
        </p:spPr>
        <p:txBody>
          <a:bodyPr/>
          <a:lstStyle>
            <a:lvl1pPr marL="685800" indent="-685800">
              <a:buClr>
                <a:srgbClr val="1A31B5"/>
              </a:buClr>
              <a:buFont typeface="Wingdings" panose="05000000000000000000" pitchFamily="2" charset="2"/>
              <a:buChar char="§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96684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2D9B05B-4401-44AF-94B0-A426E225103A}"/>
              </a:ext>
            </a:extLst>
          </p:cNvPr>
          <p:cNvSpPr/>
          <p:nvPr userDrawn="1"/>
        </p:nvSpPr>
        <p:spPr>
          <a:xfrm>
            <a:off x="176980" y="186813"/>
            <a:ext cx="7590504" cy="13218469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1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4377650" cy="13716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3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23165818" y="603936"/>
            <a:ext cx="758787" cy="461628"/>
          </a:xfrm>
          <a:prstGeom prst="rect">
            <a:avLst/>
          </a:prstGeom>
          <a:noFill/>
        </p:spPr>
        <p:txBody>
          <a:bodyPr wrap="none" lIns="182843" tIns="91422" rIns="182843" bIns="91422" rtlCol="0">
            <a:spAutoFit/>
          </a:bodyPr>
          <a:lstStyle/>
          <a:p>
            <a:pPr algn="r"/>
            <a:fld id="{260E2A6B-A809-4840-BF14-8648BC0BDF87}" type="slidenum">
              <a:rPr lang="id-ID" sz="1800" b="1" i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Montserrat Light" charset="0"/>
                <a:cs typeface="Montserrat Light" charset="0"/>
              </a:rPr>
              <a:pPr algn="r"/>
              <a:t>‹#›</a:t>
            </a:fld>
            <a:r>
              <a:rPr lang="id-ID" sz="1800" b="1" i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Montserrat Light" charset="0"/>
                <a:cs typeface="Montserrat Light" charset="0"/>
              </a:rPr>
              <a:t>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4798AD-6489-4754-894E-96CF92A0E351}"/>
              </a:ext>
            </a:extLst>
          </p:cNvPr>
          <p:cNvSpPr/>
          <p:nvPr userDrawn="1"/>
        </p:nvSpPr>
        <p:spPr>
          <a:xfrm>
            <a:off x="255639" y="255639"/>
            <a:ext cx="23882555" cy="13214555"/>
          </a:xfrm>
          <a:prstGeom prst="rect">
            <a:avLst/>
          </a:prstGeom>
          <a:noFill/>
          <a:ln w="152400">
            <a:solidFill>
              <a:srgbClr val="1A31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7" r:id="rId1"/>
    <p:sldLayoutId id="2147483877" r:id="rId2"/>
    <p:sldLayoutId id="2147483916" r:id="rId3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7200" b="1" i="0" kern="1200">
          <a:solidFill>
            <a:srgbClr val="84A4F7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0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48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914217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40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1828434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36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2742651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32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3656868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3200" b="1" i="0" kern="1200" dirty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s://www.mail-tester.com/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07F7EA4-D68A-C249-9E48-C659BB398B0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93B84C40-072B-5942-A348-C5D40C5C5F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990264" y="4349622"/>
            <a:ext cx="10393362" cy="50167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/>
            <a:r>
              <a:rPr lang="en-US" sz="8000" b="1" dirty="0">
                <a:solidFill>
                  <a:srgbClr val="1A31B5"/>
                </a:solidFill>
              </a:rPr>
              <a:t>The Magician's Copywriting Shortcut</a:t>
            </a:r>
          </a:p>
          <a:p>
            <a:pPr lvl="0" algn="ctr"/>
            <a:endParaRPr lang="en-US" sz="8000" b="1" dirty="0">
              <a:solidFill>
                <a:srgbClr val="1A31B5"/>
              </a:solidFill>
            </a:endParaRPr>
          </a:p>
          <a:p>
            <a:pPr lvl="0" algn="ctr"/>
            <a:r>
              <a:rPr lang="en-US" sz="8000" b="1">
                <a:solidFill>
                  <a:srgbClr val="1A31B5"/>
                </a:solidFill>
              </a:rPr>
              <a:t>Module 6: Emails</a:t>
            </a:r>
            <a:endParaRPr lang="en-US" sz="8000" b="1" dirty="0">
              <a:solidFill>
                <a:srgbClr val="1A31B5"/>
              </a:solidFill>
            </a:endParaRP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FB24C6BE-CE0A-5FB0-1FBF-F905693B5E4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952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56EC211-A315-9CA3-1399-9A5A7DD26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E100541-BFC7-2201-CCB0-91DD17E484CC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6D9E0C5A-1D5D-9B90-86C6-BD359256A41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8926A26-D38E-A582-6E8A-D5777AD5D396}"/>
              </a:ext>
            </a:extLst>
          </p:cNvPr>
          <p:cNvSpPr txBox="1"/>
          <p:nvPr/>
        </p:nvSpPr>
        <p:spPr>
          <a:xfrm>
            <a:off x="10990264" y="2932994"/>
            <a:ext cx="10393362" cy="36563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Subject Lines: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Grab their attention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Job: To get the click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189EDD1B-D4CE-8FAD-7D3A-3581BC6510B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92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04F0476-1E8E-A4BC-9A2A-48D5AEE7F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1D9138A-4C22-D721-6BE1-26A1468738AC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EEFA25C7-FF05-2591-B854-F31E2108FF2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292FE92-B306-A360-7471-D4A1F40DA8A2}"/>
              </a:ext>
            </a:extLst>
          </p:cNvPr>
          <p:cNvSpPr txBox="1"/>
          <p:nvPr/>
        </p:nvSpPr>
        <p:spPr>
          <a:xfrm>
            <a:off x="10990264" y="1086336"/>
            <a:ext cx="10393362" cy="734970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Subject Lines: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Direct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Examples: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“50% off my birthday party magic shows”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“Here is the birthday party information you requested”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2E3A36E7-6919-F706-404D-96A752911E9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871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CF9EA54-8DB8-2C7D-5E70-D04C1E8B7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1C1102D-B82E-6A58-93DE-A505165D52C2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7C5D3EA8-7B24-DA4F-B5F0-988CDCD5587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B3A69FA-D7F7-1025-9023-D9CFFB46DEF9}"/>
              </a:ext>
            </a:extLst>
          </p:cNvPr>
          <p:cNvSpPr txBox="1"/>
          <p:nvPr/>
        </p:nvSpPr>
        <p:spPr>
          <a:xfrm>
            <a:off x="10990264" y="1455667"/>
            <a:ext cx="10393362" cy="66110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Subject Lines: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Curiosity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Examples: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“What he did was almost criminal…”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“I can’t believe she said that to me…”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D8A05597-7882-B9B5-6FC4-5DA7E288760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457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C144233-DF5F-34DA-F205-E1F9074B3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DAAD4C-7E5A-8E31-8405-71D2A5A73225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0C8AB556-7B8A-8C4D-3FB0-DF2F221E3D2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E09B8A8-C253-95DD-A60B-B5E6FDFADEFC}"/>
              </a:ext>
            </a:extLst>
          </p:cNvPr>
          <p:cNvSpPr txBox="1"/>
          <p:nvPr/>
        </p:nvSpPr>
        <p:spPr>
          <a:xfrm>
            <a:off x="10990264" y="2563663"/>
            <a:ext cx="10393362" cy="43950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Subject Lines: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Curiosity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You MUST pay off the curiosity hook early</a:t>
            </a:r>
            <a:endParaRPr lang="en-US" sz="6000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143A8250-6730-02EE-DEB8-1718AE1046D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271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8E4CAEE-2875-16C5-F6AC-801C73CAD7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DDAE466-9B11-8420-B11A-1A0D22ED944F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5E6ED8AA-A301-C4E7-0938-597D31D6817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AB79B8D-A8AA-E04C-0FAD-9FEADC040C55}"/>
              </a:ext>
            </a:extLst>
          </p:cNvPr>
          <p:cNvSpPr txBox="1"/>
          <p:nvPr/>
        </p:nvSpPr>
        <p:spPr>
          <a:xfrm>
            <a:off x="10807384" y="3277324"/>
            <a:ext cx="10393362" cy="808836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Body Copy: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Identify yourself early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Avoid too much personalization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Avoid overly custom fonts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Avoid padding &amp; looping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Include a CTA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Videos or pictures?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My recommendation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53C1F8D7-35A0-DF00-B186-4F74F0E58E6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719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8266871-3D71-7AC3-9577-081E3266B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8CBC59C-BF08-33E4-C6F5-CAB09EB6EBC9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391F8FFF-940E-8046-C1AC-CAD43B04678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730C7C7-0C2F-B040-E2A6-9B39333D0AFD}"/>
              </a:ext>
            </a:extLst>
          </p:cNvPr>
          <p:cNvSpPr txBox="1"/>
          <p:nvPr/>
        </p:nvSpPr>
        <p:spPr>
          <a:xfrm>
            <a:off x="10807384" y="3646657"/>
            <a:ext cx="10393362" cy="734970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Body Copy: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Informational emails: 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Skip the PA in PAS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Focus on the S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Include testimonials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Include a CTA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Include your contact info at the end of the email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6452A2D2-A9E3-A8A7-2A9D-FA3419598A3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716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FEFB0BF-8754-FC40-0B1C-DBF61BBA6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06211D3-3499-C581-A068-29251C1C45E5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CAEFCEE6-917A-D795-966E-1CED8F04F00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2E0877C-42E0-2BD0-E6E2-8D8DE2046A35}"/>
              </a:ext>
            </a:extLst>
          </p:cNvPr>
          <p:cNvSpPr txBox="1"/>
          <p:nvPr/>
        </p:nvSpPr>
        <p:spPr>
          <a:xfrm>
            <a:off x="10807384" y="3646657"/>
            <a:ext cx="10393362" cy="734970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Body Copy: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>
              <a:lnSpc>
                <a:spcPct val="80000"/>
              </a:lnSpc>
            </a:pPr>
            <a:r>
              <a:rPr lang="en-US" sz="6000" b="1" dirty="0" err="1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Followup</a:t>
            </a: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 emails: 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Reminds them of who you are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Maintain contact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Include a CTA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Include your contact info at the end of the email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654F0CFE-2F67-D372-1AA1-EB7B3FD2926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440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24634AC-EDD1-0D24-99C9-7998C6AF0B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6F77214-9771-2CF7-FE9E-F7A2CD874920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04EC9829-5271-0168-F17B-C064F3BC842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A5C5EC6-5152-9EDA-EBB3-F1D5C1741DE2}"/>
              </a:ext>
            </a:extLst>
          </p:cNvPr>
          <p:cNvSpPr txBox="1"/>
          <p:nvPr/>
        </p:nvSpPr>
        <p:spPr>
          <a:xfrm>
            <a:off x="10807384" y="2538661"/>
            <a:ext cx="10393362" cy="95656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Body Copy: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>
              <a:lnSpc>
                <a:spcPct val="80000"/>
              </a:lnSpc>
            </a:pPr>
            <a:r>
              <a:rPr lang="en-US" sz="6000" b="1" dirty="0" err="1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Followup</a:t>
            </a: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 emails: 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Highlight ONE benefit per email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Examples:</a:t>
            </a:r>
          </a:p>
          <a:p>
            <a:pPr marL="2971434" lvl="2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Funny</a:t>
            </a:r>
          </a:p>
          <a:p>
            <a:pPr marL="2971434" lvl="2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Clean</a:t>
            </a:r>
          </a:p>
          <a:p>
            <a:pPr marL="2971434" lvl="2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Amazing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Include a CTA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Include your contact info at the end of the email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D518A814-FF49-CB51-367F-7DA951BD5A3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70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A19C641-6472-3DA6-4B88-43F04F9E58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22ED76E-7D69-1EBD-1FC3-0F6EEDA0014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2AD4F783-595E-39EA-F608-5ADC29B16BB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476BC49-44CD-7074-1884-7961EF2F7B0C}"/>
              </a:ext>
            </a:extLst>
          </p:cNvPr>
          <p:cNvSpPr txBox="1"/>
          <p:nvPr/>
        </p:nvSpPr>
        <p:spPr>
          <a:xfrm>
            <a:off x="10807384" y="3277325"/>
            <a:ext cx="10393362" cy="808836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Body Copy: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>
              <a:lnSpc>
                <a:spcPct val="80000"/>
              </a:lnSpc>
            </a:pPr>
            <a:r>
              <a:rPr lang="en-US" sz="6000" b="1" dirty="0" err="1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Followup</a:t>
            </a: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 emails: 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Lead with short, powerful stories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Examples:</a:t>
            </a:r>
          </a:p>
          <a:p>
            <a:pPr marL="2971434" lvl="2" indent="-1143000">
              <a:lnSpc>
                <a:spcPct val="80000"/>
              </a:lnSpc>
              <a:buFontTx/>
              <a:buChar char="-"/>
            </a:pPr>
            <a:r>
              <a:rPr lang="en-US" sz="6000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Cussing teen event comedian</a:t>
            </a:r>
          </a:p>
          <a:p>
            <a:pPr marL="2971434" lvl="2" indent="-1143000">
              <a:lnSpc>
                <a:spcPct val="80000"/>
              </a:lnSpc>
              <a:buFontTx/>
              <a:buChar char="-"/>
            </a:pPr>
            <a:r>
              <a:rPr lang="en-US" sz="6000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Juggler who didn’t time himself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2103C8F5-03B5-AFD8-AEEB-4394817DF87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260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0AA1D86-1257-03A3-F770-BCBE17F89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80C5F43-9944-7F5B-0CCB-83F9DF54123F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C26BF7F4-B232-7B24-9CAC-C8187E537E0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F6AB74D-062D-D13B-E5D3-D76B507154D0}"/>
              </a:ext>
            </a:extLst>
          </p:cNvPr>
          <p:cNvSpPr txBox="1"/>
          <p:nvPr/>
        </p:nvSpPr>
        <p:spPr>
          <a:xfrm>
            <a:off x="10807384" y="3646657"/>
            <a:ext cx="10393362" cy="734970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Body Copy: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>
              <a:lnSpc>
                <a:spcPct val="80000"/>
              </a:lnSpc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Transactional Emails: 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Remind them of who you are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Short and to the point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Include a CTA (if needed)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Include your contact info at the end of the email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B78BBAE9-1A83-43A1-A4C8-83446B2D4A9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250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07F7EA4-D68A-C249-9E48-C659BB398B0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93B84C40-072B-5942-A348-C5D40C5C5F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990264" y="2194330"/>
            <a:ext cx="10393362" cy="513371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Writing for Emails: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Autoresponders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Fee &amp; informational emails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Contract emails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Email blasts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FB24C6BE-CE0A-5FB0-1FBF-F905693B5E4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388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1E54C35-4BEB-E55E-BF73-0E02E6B20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2FFA8CB-FACE-5AC4-E3B9-BDE1727A895C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6FFE19E1-B815-826A-3B1B-19AD64D8842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D08DA2A-D8D1-4BCC-A41A-EA426D3B7B27}"/>
              </a:ext>
            </a:extLst>
          </p:cNvPr>
          <p:cNvSpPr txBox="1"/>
          <p:nvPr/>
        </p:nvSpPr>
        <p:spPr>
          <a:xfrm>
            <a:off x="10807384" y="4754652"/>
            <a:ext cx="10393362" cy="513371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After Writing: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857250" indent="-85725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Edit using the Word Editor*</a:t>
            </a:r>
          </a:p>
          <a:p>
            <a:pPr marL="857250" indent="-85725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Edit using Grammarly</a:t>
            </a:r>
          </a:p>
          <a:p>
            <a:pPr marL="857250" indent="-85725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Edit using the </a:t>
            </a:r>
            <a:r>
              <a:rPr lang="en-US" sz="6000" b="1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Hemingway App</a:t>
            </a: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62207DBF-3FCD-5708-2C4D-09B3725843E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978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884AC2C-1FFF-243D-0B7F-6C4A91685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7C1E476-39A6-C601-40EE-4A2E28767F40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8DEFF401-C236-083F-8DEE-3E98A7BCC03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40E693E-1A0D-2E22-66CB-4878D27DA89D}"/>
              </a:ext>
            </a:extLst>
          </p:cNvPr>
          <p:cNvSpPr txBox="1"/>
          <p:nvPr/>
        </p:nvSpPr>
        <p:spPr>
          <a:xfrm>
            <a:off x="10807384" y="4754653"/>
            <a:ext cx="12619544" cy="513371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Test Your Emails: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>
              <a:lnSpc>
                <a:spcPct val="80000"/>
              </a:lnSpc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Use a Spam Tester to find out the likely deliverability of your emails:</a:t>
            </a:r>
          </a:p>
          <a:p>
            <a:pPr>
              <a:lnSpc>
                <a:spcPct val="80000"/>
              </a:lnSpc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>
              <a:lnSpc>
                <a:spcPct val="80000"/>
              </a:lnSpc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LINK: </a:t>
            </a: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  <a:hlinkClick r:id="rId4"/>
              </a:rPr>
              <a:t>https://</a:t>
            </a:r>
            <a:r>
              <a:rPr lang="en-US" sz="6000" b="1" dirty="0" err="1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  <a:hlinkClick r:id="rId4"/>
              </a:rPr>
              <a:t>www.mail-tester.com</a:t>
            </a: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  <a:hlinkClick r:id="rId4"/>
              </a:rPr>
              <a:t>/</a:t>
            </a: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  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B08373F3-68BB-7F3E-FE17-3BCEAAA052BF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980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6F1C46C-93E2-D6D6-A594-8541976A7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704DD4B-4941-F688-9A54-DEC5B628ED15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5E5F4BCC-5A96-F42F-9C2B-8171FA3F662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6DBF735-88F8-33A9-6FAE-38DAB3489B99}"/>
              </a:ext>
            </a:extLst>
          </p:cNvPr>
          <p:cNvSpPr txBox="1"/>
          <p:nvPr/>
        </p:nvSpPr>
        <p:spPr>
          <a:xfrm>
            <a:off x="10990264" y="3774079"/>
            <a:ext cx="10393362" cy="616784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Homework:</a:t>
            </a:r>
          </a:p>
          <a:p>
            <a:pPr algn="ctr">
              <a:lnSpc>
                <a:spcPct val="80000"/>
              </a:lnSpc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Start writing your informational emails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Start writing your </a:t>
            </a:r>
            <a:r>
              <a:rPr lang="en-US" sz="6000" b="1" dirty="0" err="1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followup</a:t>
            </a: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 emails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Don’t edit – just write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Edit all of your emails later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93B7AB8-36C6-B2AB-BD9B-B3391098C8E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399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DC37D10-C41B-34F3-89FD-CAAAFAF82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43BE694-D920-2B79-BD6C-5601FB2304A8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1E67A691-4264-4255-DAFA-DB6AB91C903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75C28DD-7DD7-B46B-AC52-7F7B27E6E48E}"/>
              </a:ext>
            </a:extLst>
          </p:cNvPr>
          <p:cNvSpPr txBox="1"/>
          <p:nvPr/>
        </p:nvSpPr>
        <p:spPr>
          <a:xfrm>
            <a:off x="8851392" y="5251406"/>
            <a:ext cx="13903834" cy="32131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Thank you!</a:t>
            </a:r>
          </a:p>
          <a:p>
            <a:pPr algn="ctr">
              <a:lnSpc>
                <a:spcPct val="80000"/>
              </a:lnSpc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>
              <a:lnSpc>
                <a:spcPct val="80000"/>
              </a:lnSpc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Need anything? Email me at cris@theprofessionalmagicianclubpro.com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9D5C29F0-D1C2-1A43-D514-38432641EAE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15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5FCDE23-B758-7F12-3181-2B86AF5B7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8E30645-16C4-0C7D-5186-5763A8C3DA26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4F514A19-C599-FE82-65E3-A3855FEA912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374DD39-F0AA-6D49-EF80-DF8E779612D2}"/>
              </a:ext>
            </a:extLst>
          </p:cNvPr>
          <p:cNvSpPr txBox="1"/>
          <p:nvPr/>
        </p:nvSpPr>
        <p:spPr>
          <a:xfrm>
            <a:off x="10990264" y="1012467"/>
            <a:ext cx="10393362" cy="749743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What are Autoresponders?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“Evergreen” emails delivered automatically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Saves you time!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 err="1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Followup</a:t>
            </a: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 with clients/prospects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Beware seasons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50872D9D-EC5C-C638-E16B-8C4A5C9A127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394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D6C3A1A-E032-40F2-48ED-78A141E6D6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B4AC65A-7312-8193-5899-5CEDEB3E1F44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434C5A8E-916D-1011-DF87-DBF0E3ED9E2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1E4396-44F7-47B7-C94A-5D45247E8493}"/>
              </a:ext>
            </a:extLst>
          </p:cNvPr>
          <p:cNvSpPr txBox="1"/>
          <p:nvPr/>
        </p:nvSpPr>
        <p:spPr>
          <a:xfrm>
            <a:off x="10990264" y="1824997"/>
            <a:ext cx="10393362" cy="58723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Length?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Depends on type: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Informational - no limit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 err="1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Followups</a:t>
            </a: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: 200-400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Contracts, etc. – 100 or so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No padding or looping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CC1895DB-7630-19B9-0DD9-12A68AE7304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83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FFC18C3-1621-BCA1-3F10-B5B0FED89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4D15550-A735-26EA-0D3D-6CE8ADFEF1B9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6EC7801F-F395-2221-D953-069298D582E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264134D-B76A-8802-DBA4-683878689E00}"/>
              </a:ext>
            </a:extLst>
          </p:cNvPr>
          <p:cNvSpPr txBox="1"/>
          <p:nvPr/>
        </p:nvSpPr>
        <p:spPr>
          <a:xfrm>
            <a:off x="10990264" y="2932994"/>
            <a:ext cx="10393362" cy="36563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Setting Up Your Email: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Clearly define your “from”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Why it’s important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A9CF9AF-7657-DFC9-8702-CCD6C17F062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57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D31CD13-F24D-4E79-D297-1236B74A9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A78DA9E-481B-65E2-CCED-31D83E8F24DE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F092C7EC-7FDC-BB0B-C830-20B34106030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36F4436-6288-5263-6D32-AFB3CD16BD79}"/>
              </a:ext>
            </a:extLst>
          </p:cNvPr>
          <p:cNvSpPr txBox="1"/>
          <p:nvPr/>
        </p:nvSpPr>
        <p:spPr>
          <a:xfrm>
            <a:off x="11151102" y="3203457"/>
            <a:ext cx="10393362" cy="823610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Email Copywriting Basics: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Know your market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Open the email with an attention-grabbing sentence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Short sentences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Short paragraphs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Aim for grade 4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Text only (why?)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8C182CEB-FE9A-03BF-750A-8539D260696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288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14E9A6D-7B82-29A7-D708-94C0989E3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5D9D846-F189-CA37-6223-5E559FE26FE2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DE7EF999-3170-DF8B-A694-1D05B87B6F2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351724D-2FF1-8252-E117-E1E8610E180A}"/>
              </a:ext>
            </a:extLst>
          </p:cNvPr>
          <p:cNvSpPr txBox="1"/>
          <p:nvPr/>
        </p:nvSpPr>
        <p:spPr>
          <a:xfrm>
            <a:off x="10990264" y="2932994"/>
            <a:ext cx="10393362" cy="36563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Subject lines: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Your ‘headline’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60 or less characters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A71E5882-3404-141D-126F-40D10DD0279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907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4C958C8-058E-6613-4134-C781C17560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0DEBFC-97C1-0AAB-F1C1-AB010B60AB9B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F0AEB8AA-1B85-8639-380D-0DEF7C3804E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3342A17-B74D-3009-C026-59E915F33DBB}"/>
              </a:ext>
            </a:extLst>
          </p:cNvPr>
          <p:cNvSpPr txBox="1"/>
          <p:nvPr/>
        </p:nvSpPr>
        <p:spPr>
          <a:xfrm>
            <a:off x="11151102" y="2021596"/>
            <a:ext cx="10393362" cy="1059982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Subject Line Basics:</a:t>
            </a:r>
          </a:p>
          <a:p>
            <a:pPr>
              <a:lnSpc>
                <a:spcPct val="80000"/>
              </a:lnSpc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No “spammy” language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No ALL CAPS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Words to avoid: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“guarantee”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“free”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“cheap”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“limited time”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“Cash”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“Act Now”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“money”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“Compare rates”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DEBEED59-4301-70FF-405D-F5A27342641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419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96C9FBA-8729-E6B4-C7E5-1FB720CEE5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2ED014A-F7B6-9340-AE6D-188DCFF076EF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1858E12F-1A21-D02F-C91A-425198D34C6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6CECCF9-379F-ED90-AC0E-B48525647F27}"/>
              </a:ext>
            </a:extLst>
          </p:cNvPr>
          <p:cNvSpPr txBox="1"/>
          <p:nvPr/>
        </p:nvSpPr>
        <p:spPr>
          <a:xfrm>
            <a:off x="11151102" y="3498924"/>
            <a:ext cx="10393362" cy="764517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Subject Line Basics:</a:t>
            </a:r>
          </a:p>
          <a:p>
            <a:pPr>
              <a:lnSpc>
                <a:spcPct val="80000"/>
              </a:lnSpc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Personalization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Personal Trance Words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“…”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Title Case:</a:t>
            </a:r>
          </a:p>
          <a:p>
            <a:pPr>
              <a:lnSpc>
                <a:spcPct val="80000"/>
              </a:lnSpc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	Correct example: “The way to a great event” 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E9493D9B-E6F7-2787-6E51-FB6DFD46E0B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01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efault Theme">
  <a:themeElements>
    <a:clrScheme name="Prism Light">
      <a:dk1>
        <a:srgbClr val="7F7F7F"/>
      </a:dk1>
      <a:lt1>
        <a:srgbClr val="FFFFFF"/>
      </a:lt1>
      <a:dk2>
        <a:srgbClr val="000000"/>
      </a:dk2>
      <a:lt2>
        <a:srgbClr val="FFFFFF"/>
      </a:lt2>
      <a:accent1>
        <a:srgbClr val="000000"/>
      </a:accent1>
      <a:accent2>
        <a:srgbClr val="D6AE7E"/>
      </a:accent2>
      <a:accent3>
        <a:srgbClr val="484F6F"/>
      </a:accent3>
      <a:accent4>
        <a:srgbClr val="91969B"/>
      </a:accent4>
      <a:accent5>
        <a:srgbClr val="4B5050"/>
      </a:accent5>
      <a:accent6>
        <a:srgbClr val="91969B"/>
      </a:accent6>
      <a:hlink>
        <a:srgbClr val="4B5050"/>
      </a:hlink>
      <a:folHlink>
        <a:srgbClr val="A9C1BF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FE3ACFE4ABA749ACCDE769F1ACFBC2" ma:contentTypeVersion="10" ma:contentTypeDescription="Create a new document." ma:contentTypeScope="" ma:versionID="9d6934bb1d212830965c8822bfb1b80e">
  <xsd:schema xmlns:xsd="http://www.w3.org/2001/XMLSchema" xmlns:xs="http://www.w3.org/2001/XMLSchema" xmlns:p="http://schemas.microsoft.com/office/2006/metadata/properties" xmlns:ns2="c19cb8e9-7311-4744-9214-98c616b3490b" targetNamespace="http://schemas.microsoft.com/office/2006/metadata/properties" ma:root="true" ma:fieldsID="d5500de180de87f2373148d9bae63f70" ns2:_="">
    <xsd:import namespace="c19cb8e9-7311-4744-9214-98c616b349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9cb8e9-7311-4744-9214-98c616b349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451E15-9C95-4E31-A652-0EF512BD05B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c19cb8e9-7311-4744-9214-98c616b3490b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0B6FE41-B54E-4B4C-AEA4-961D32CA51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8E925D-E861-4593-9ADF-2C2B954B06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9cb8e9-7311-4744-9214-98c616b349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39025</TotalTime>
  <Words>512</Words>
  <Application>Microsoft Office PowerPoint</Application>
  <PresentationFormat>Custom</PresentationFormat>
  <Paragraphs>145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Calibri</vt:lpstr>
      <vt:lpstr>Wingdings</vt:lpstr>
      <vt:lpstr>Calibri Light</vt:lpstr>
      <vt:lpstr>Arial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Awesome PPT</Manager>
  <Company>Awesome PPT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Awesome PPT</dc:title>
  <dc:subject>Awesome PPT</dc:subject>
  <dc:creator>Awesome PPT</dc:creator>
  <cp:keywords>Awesome PPT</cp:keywords>
  <dc:description>Awesome PPT</dc:description>
  <cp:lastModifiedBy>Cris Johnson</cp:lastModifiedBy>
  <cp:revision>6281</cp:revision>
  <cp:lastPrinted>2021-04-05T19:05:34Z</cp:lastPrinted>
  <dcterms:created xsi:type="dcterms:W3CDTF">2014-11-12T21:47:38Z</dcterms:created>
  <dcterms:modified xsi:type="dcterms:W3CDTF">2025-06-04T14:58:47Z</dcterms:modified>
  <cp:category>Awesome PPT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0x01010098FE3ACFE4ABA749ACCDE769F1ACFBC2</vt:lpwstr>
  </property>
</Properties>
</file>